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3"/>
  </p:notesMasterIdLst>
  <p:sldIdLst>
    <p:sldId id="256" r:id="rId5"/>
    <p:sldId id="258" r:id="rId6"/>
    <p:sldId id="257" r:id="rId7"/>
    <p:sldId id="262" r:id="rId8"/>
    <p:sldId id="301" r:id="rId9"/>
    <p:sldId id="307" r:id="rId10"/>
    <p:sldId id="313" r:id="rId11"/>
    <p:sldId id="303" r:id="rId12"/>
    <p:sldId id="311" r:id="rId13"/>
    <p:sldId id="261" r:id="rId14"/>
    <p:sldId id="304" r:id="rId15"/>
    <p:sldId id="308" r:id="rId16"/>
    <p:sldId id="309" r:id="rId17"/>
    <p:sldId id="260" r:id="rId18"/>
    <p:sldId id="297" r:id="rId19"/>
    <p:sldId id="267" r:id="rId20"/>
    <p:sldId id="299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34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08B798-BE2E-4CEB-BAC1-F8F9321CCB1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7547A31-13DF-432E-B7EB-F9BFA05FAC05}">
      <dgm:prSet/>
      <dgm:spPr/>
      <dgm:t>
        <a:bodyPr/>
        <a:lstStyle/>
        <a:p>
          <a:r>
            <a:rPr lang="bg-BG" baseline="0"/>
            <a:t>Въведение</a:t>
          </a:r>
          <a:endParaRPr lang="en-US"/>
        </a:p>
      </dgm:t>
    </dgm:pt>
    <dgm:pt modelId="{B659C47D-FEC6-486E-9ED8-6CFBA7ADB385}" type="parTrans" cxnId="{8141735A-F5C8-442B-B552-25D3982598C6}">
      <dgm:prSet/>
      <dgm:spPr/>
      <dgm:t>
        <a:bodyPr/>
        <a:lstStyle/>
        <a:p>
          <a:endParaRPr lang="en-US"/>
        </a:p>
      </dgm:t>
    </dgm:pt>
    <dgm:pt modelId="{D4A4205F-6052-4004-B906-EC9226A217F5}" type="sibTrans" cxnId="{8141735A-F5C8-442B-B552-25D3982598C6}">
      <dgm:prSet/>
      <dgm:spPr/>
      <dgm:t>
        <a:bodyPr/>
        <a:lstStyle/>
        <a:p>
          <a:endParaRPr lang="en-US"/>
        </a:p>
      </dgm:t>
    </dgm:pt>
    <dgm:pt modelId="{69930D30-FF91-4618-8D37-1224E579314E}">
      <dgm:prSet/>
      <dgm:spPr/>
      <dgm:t>
        <a:bodyPr/>
        <a:lstStyle/>
        <a:p>
          <a:r>
            <a:rPr lang="bg-BG" baseline="0"/>
            <a:t>Анализ на решението</a:t>
          </a:r>
          <a:endParaRPr lang="en-US"/>
        </a:p>
      </dgm:t>
    </dgm:pt>
    <dgm:pt modelId="{EE6CE058-B555-4EEB-91CF-17084D40D32B}" type="parTrans" cxnId="{38DB8650-6339-49B2-BE6B-96A941433611}">
      <dgm:prSet/>
      <dgm:spPr/>
      <dgm:t>
        <a:bodyPr/>
        <a:lstStyle/>
        <a:p>
          <a:endParaRPr lang="en-US"/>
        </a:p>
      </dgm:t>
    </dgm:pt>
    <dgm:pt modelId="{3626A903-4DC3-4BA2-98B9-F5738B9731A9}" type="sibTrans" cxnId="{38DB8650-6339-49B2-BE6B-96A941433611}">
      <dgm:prSet/>
      <dgm:spPr/>
      <dgm:t>
        <a:bodyPr/>
        <a:lstStyle/>
        <a:p>
          <a:endParaRPr lang="en-US"/>
        </a:p>
      </dgm:t>
    </dgm:pt>
    <dgm:pt modelId="{F4B882FD-10B2-490C-8758-9447AF8AA8E6}">
      <dgm:prSet/>
      <dgm:spPr/>
      <dgm:t>
        <a:bodyPr/>
        <a:lstStyle/>
        <a:p>
          <a:r>
            <a:rPr lang="bg-BG" baseline="0"/>
            <a:t>Дизайн</a:t>
          </a:r>
          <a:endParaRPr lang="en-US"/>
        </a:p>
      </dgm:t>
    </dgm:pt>
    <dgm:pt modelId="{E2277E4F-2495-4635-84BB-C0AA9D308032}" type="parTrans" cxnId="{54461B3D-BBD2-40A9-BADA-FBFBFDE793CB}">
      <dgm:prSet/>
      <dgm:spPr/>
      <dgm:t>
        <a:bodyPr/>
        <a:lstStyle/>
        <a:p>
          <a:endParaRPr lang="en-US"/>
        </a:p>
      </dgm:t>
    </dgm:pt>
    <dgm:pt modelId="{CC340737-BE2E-4B18-B82C-21784287E788}" type="sibTrans" cxnId="{54461B3D-BBD2-40A9-BADA-FBFBFDE793CB}">
      <dgm:prSet/>
      <dgm:spPr/>
      <dgm:t>
        <a:bodyPr/>
        <a:lstStyle/>
        <a:p>
          <a:endParaRPr lang="en-US"/>
        </a:p>
      </dgm:t>
    </dgm:pt>
    <dgm:pt modelId="{B5CEC8A6-9D29-4C14-97DB-8D769882BBC4}">
      <dgm:prSet/>
      <dgm:spPr/>
      <dgm:t>
        <a:bodyPr/>
        <a:lstStyle/>
        <a:p>
          <a:r>
            <a:rPr lang="bg-BG" baseline="0"/>
            <a:t>Тестване</a:t>
          </a:r>
          <a:endParaRPr lang="en-US"/>
        </a:p>
      </dgm:t>
    </dgm:pt>
    <dgm:pt modelId="{4E085117-8DCB-4BAB-82A9-9CFE7FA36149}" type="parTrans" cxnId="{F41B9FE2-068E-4AF2-BECD-AC1E50CC6947}">
      <dgm:prSet/>
      <dgm:spPr/>
      <dgm:t>
        <a:bodyPr/>
        <a:lstStyle/>
        <a:p>
          <a:endParaRPr lang="en-US"/>
        </a:p>
      </dgm:t>
    </dgm:pt>
    <dgm:pt modelId="{FE2B17F4-62D8-4A2C-AB2C-108ECBA566CD}" type="sibTrans" cxnId="{F41B9FE2-068E-4AF2-BECD-AC1E50CC6947}">
      <dgm:prSet/>
      <dgm:spPr/>
      <dgm:t>
        <a:bodyPr/>
        <a:lstStyle/>
        <a:p>
          <a:endParaRPr lang="en-US"/>
        </a:p>
      </dgm:t>
    </dgm:pt>
    <dgm:pt modelId="{64AC43CC-831E-44FB-845E-F3951A4C94F0}">
      <dgm:prSet/>
      <dgm:spPr/>
      <dgm:t>
        <a:bodyPr/>
        <a:lstStyle/>
        <a:p>
          <a:r>
            <a:rPr lang="bg-BG" baseline="0"/>
            <a:t>Заключение и бъдещо развитие</a:t>
          </a:r>
          <a:endParaRPr lang="en-US"/>
        </a:p>
      </dgm:t>
    </dgm:pt>
    <dgm:pt modelId="{CDDA1398-770B-46C9-ADAF-D5BA8E05B855}" type="parTrans" cxnId="{D6842D23-DE77-44E0-A52E-23DAC961497A}">
      <dgm:prSet/>
      <dgm:spPr/>
      <dgm:t>
        <a:bodyPr/>
        <a:lstStyle/>
        <a:p>
          <a:endParaRPr lang="en-US"/>
        </a:p>
      </dgm:t>
    </dgm:pt>
    <dgm:pt modelId="{4C3045A0-53FD-4598-8850-41FD534E99A5}" type="sibTrans" cxnId="{D6842D23-DE77-44E0-A52E-23DAC961497A}">
      <dgm:prSet/>
      <dgm:spPr/>
      <dgm:t>
        <a:bodyPr/>
        <a:lstStyle/>
        <a:p>
          <a:endParaRPr lang="en-US"/>
        </a:p>
      </dgm:t>
    </dgm:pt>
    <dgm:pt modelId="{D0A4F3CF-30AC-4771-A595-F02324AFAB35}">
      <dgm:prSet/>
      <dgm:spPr/>
      <dgm:t>
        <a:bodyPr/>
        <a:lstStyle/>
        <a:p>
          <a:r>
            <a:rPr lang="bg-BG" baseline="0"/>
            <a:t>Разпределение на работата и източници</a:t>
          </a:r>
          <a:endParaRPr lang="en-US"/>
        </a:p>
      </dgm:t>
    </dgm:pt>
    <dgm:pt modelId="{B2D1AFB6-4A03-46D4-8804-5AF438AB42CF}" type="parTrans" cxnId="{5AC88459-0080-453F-AD6D-3CFDFB138227}">
      <dgm:prSet/>
      <dgm:spPr/>
      <dgm:t>
        <a:bodyPr/>
        <a:lstStyle/>
        <a:p>
          <a:endParaRPr lang="en-US"/>
        </a:p>
      </dgm:t>
    </dgm:pt>
    <dgm:pt modelId="{37411B33-1C9C-410E-B89E-6FC1F1A63A43}" type="sibTrans" cxnId="{5AC88459-0080-453F-AD6D-3CFDFB138227}">
      <dgm:prSet/>
      <dgm:spPr/>
      <dgm:t>
        <a:bodyPr/>
        <a:lstStyle/>
        <a:p>
          <a:endParaRPr lang="en-US"/>
        </a:p>
      </dgm:t>
    </dgm:pt>
    <dgm:pt modelId="{370D7E7C-1DF9-4E8B-8608-E3A42A3E8C58}" type="pres">
      <dgm:prSet presAssocID="{4308B798-BE2E-4CEB-BAC1-F8F9321CCB19}" presName="linear" presStyleCnt="0">
        <dgm:presLayoutVars>
          <dgm:animLvl val="lvl"/>
          <dgm:resizeHandles val="exact"/>
        </dgm:presLayoutVars>
      </dgm:prSet>
      <dgm:spPr/>
    </dgm:pt>
    <dgm:pt modelId="{52E742D6-ABDF-4690-B0D7-4F152DE6EDE6}" type="pres">
      <dgm:prSet presAssocID="{17547A31-13DF-432E-B7EB-F9BFA05FAC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E15532-2F85-496F-8129-699D3E7D0F18}" type="pres">
      <dgm:prSet presAssocID="{D4A4205F-6052-4004-B906-EC9226A217F5}" presName="spacer" presStyleCnt="0"/>
      <dgm:spPr/>
    </dgm:pt>
    <dgm:pt modelId="{3C032B57-281A-455B-A1D5-051BF6EA87DA}" type="pres">
      <dgm:prSet presAssocID="{69930D30-FF91-4618-8D37-1224E579314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9399F1C-E973-4386-AC87-47C416F64F6B}" type="pres">
      <dgm:prSet presAssocID="{3626A903-4DC3-4BA2-98B9-F5738B9731A9}" presName="spacer" presStyleCnt="0"/>
      <dgm:spPr/>
    </dgm:pt>
    <dgm:pt modelId="{AB884F3F-60D3-4195-971C-FBD8BE63DC4D}" type="pres">
      <dgm:prSet presAssocID="{F4B882FD-10B2-490C-8758-9447AF8AA8E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747CC0F-3475-4EB8-ACD1-504FE641A7DA}" type="pres">
      <dgm:prSet presAssocID="{CC340737-BE2E-4B18-B82C-21784287E788}" presName="spacer" presStyleCnt="0"/>
      <dgm:spPr/>
    </dgm:pt>
    <dgm:pt modelId="{1658B258-9401-4F6B-BF76-BE00E6CB9555}" type="pres">
      <dgm:prSet presAssocID="{B5CEC8A6-9D29-4C14-97DB-8D769882BBC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DA4F23A-8A8E-412A-9B61-57886A4607BD}" type="pres">
      <dgm:prSet presAssocID="{FE2B17F4-62D8-4A2C-AB2C-108ECBA566CD}" presName="spacer" presStyleCnt="0"/>
      <dgm:spPr/>
    </dgm:pt>
    <dgm:pt modelId="{3CABB872-F0CB-4E75-B1E4-A9A960D4568E}" type="pres">
      <dgm:prSet presAssocID="{64AC43CC-831E-44FB-845E-F3951A4C94F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63F5AF4-BDB9-4992-96F9-BFB610455527}" type="pres">
      <dgm:prSet presAssocID="{4C3045A0-53FD-4598-8850-41FD534E99A5}" presName="spacer" presStyleCnt="0"/>
      <dgm:spPr/>
    </dgm:pt>
    <dgm:pt modelId="{8A2053A1-177A-459F-ABF9-B4C79A3BC19C}" type="pres">
      <dgm:prSet presAssocID="{D0A4F3CF-30AC-4771-A595-F02324AFAB3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6842D23-DE77-44E0-A52E-23DAC961497A}" srcId="{4308B798-BE2E-4CEB-BAC1-F8F9321CCB19}" destId="{64AC43CC-831E-44FB-845E-F3951A4C94F0}" srcOrd="4" destOrd="0" parTransId="{CDDA1398-770B-46C9-ADAF-D5BA8E05B855}" sibTransId="{4C3045A0-53FD-4598-8850-41FD534E99A5}"/>
    <dgm:cxn modelId="{54461B3D-BBD2-40A9-BADA-FBFBFDE793CB}" srcId="{4308B798-BE2E-4CEB-BAC1-F8F9321CCB19}" destId="{F4B882FD-10B2-490C-8758-9447AF8AA8E6}" srcOrd="2" destOrd="0" parTransId="{E2277E4F-2495-4635-84BB-C0AA9D308032}" sibTransId="{CC340737-BE2E-4B18-B82C-21784287E788}"/>
    <dgm:cxn modelId="{38DB8650-6339-49B2-BE6B-96A941433611}" srcId="{4308B798-BE2E-4CEB-BAC1-F8F9321CCB19}" destId="{69930D30-FF91-4618-8D37-1224E579314E}" srcOrd="1" destOrd="0" parTransId="{EE6CE058-B555-4EEB-91CF-17084D40D32B}" sibTransId="{3626A903-4DC3-4BA2-98B9-F5738B9731A9}"/>
    <dgm:cxn modelId="{E80A8972-C4CC-442D-B925-2FA03F8583F0}" type="presOf" srcId="{4308B798-BE2E-4CEB-BAC1-F8F9321CCB19}" destId="{370D7E7C-1DF9-4E8B-8608-E3A42A3E8C58}" srcOrd="0" destOrd="0" presId="urn:microsoft.com/office/officeart/2005/8/layout/vList2"/>
    <dgm:cxn modelId="{5AC88459-0080-453F-AD6D-3CFDFB138227}" srcId="{4308B798-BE2E-4CEB-BAC1-F8F9321CCB19}" destId="{D0A4F3CF-30AC-4771-A595-F02324AFAB35}" srcOrd="5" destOrd="0" parTransId="{B2D1AFB6-4A03-46D4-8804-5AF438AB42CF}" sibTransId="{37411B33-1C9C-410E-B89E-6FC1F1A63A43}"/>
    <dgm:cxn modelId="{8141735A-F5C8-442B-B552-25D3982598C6}" srcId="{4308B798-BE2E-4CEB-BAC1-F8F9321CCB19}" destId="{17547A31-13DF-432E-B7EB-F9BFA05FAC05}" srcOrd="0" destOrd="0" parTransId="{B659C47D-FEC6-486E-9ED8-6CFBA7ADB385}" sibTransId="{D4A4205F-6052-4004-B906-EC9226A217F5}"/>
    <dgm:cxn modelId="{E4E9C27E-AB4B-46F3-AB45-CF8D78E2038E}" type="presOf" srcId="{F4B882FD-10B2-490C-8758-9447AF8AA8E6}" destId="{AB884F3F-60D3-4195-971C-FBD8BE63DC4D}" srcOrd="0" destOrd="0" presId="urn:microsoft.com/office/officeart/2005/8/layout/vList2"/>
    <dgm:cxn modelId="{18980788-2B19-49EB-B5EC-F15BA5849E43}" type="presOf" srcId="{64AC43CC-831E-44FB-845E-F3951A4C94F0}" destId="{3CABB872-F0CB-4E75-B1E4-A9A960D4568E}" srcOrd="0" destOrd="0" presId="urn:microsoft.com/office/officeart/2005/8/layout/vList2"/>
    <dgm:cxn modelId="{6380549B-8643-483F-98B8-53FBD98BE3D3}" type="presOf" srcId="{B5CEC8A6-9D29-4C14-97DB-8D769882BBC4}" destId="{1658B258-9401-4F6B-BF76-BE00E6CB9555}" srcOrd="0" destOrd="0" presId="urn:microsoft.com/office/officeart/2005/8/layout/vList2"/>
    <dgm:cxn modelId="{5DF323A7-ECBA-41C9-84C8-77C5C195EA04}" type="presOf" srcId="{17547A31-13DF-432E-B7EB-F9BFA05FAC05}" destId="{52E742D6-ABDF-4690-B0D7-4F152DE6EDE6}" srcOrd="0" destOrd="0" presId="urn:microsoft.com/office/officeart/2005/8/layout/vList2"/>
    <dgm:cxn modelId="{15F296C0-3AA7-44A7-8D86-3262B639AEDE}" type="presOf" srcId="{D0A4F3CF-30AC-4771-A595-F02324AFAB35}" destId="{8A2053A1-177A-459F-ABF9-B4C79A3BC19C}" srcOrd="0" destOrd="0" presId="urn:microsoft.com/office/officeart/2005/8/layout/vList2"/>
    <dgm:cxn modelId="{D45F4DCE-6427-4939-942E-322077772803}" type="presOf" srcId="{69930D30-FF91-4618-8D37-1224E579314E}" destId="{3C032B57-281A-455B-A1D5-051BF6EA87DA}" srcOrd="0" destOrd="0" presId="urn:microsoft.com/office/officeart/2005/8/layout/vList2"/>
    <dgm:cxn modelId="{F41B9FE2-068E-4AF2-BECD-AC1E50CC6947}" srcId="{4308B798-BE2E-4CEB-BAC1-F8F9321CCB19}" destId="{B5CEC8A6-9D29-4C14-97DB-8D769882BBC4}" srcOrd="3" destOrd="0" parTransId="{4E085117-8DCB-4BAB-82A9-9CFE7FA36149}" sibTransId="{FE2B17F4-62D8-4A2C-AB2C-108ECBA566CD}"/>
    <dgm:cxn modelId="{E69C9298-4275-4CE0-92CE-D927A856C7DD}" type="presParOf" srcId="{370D7E7C-1DF9-4E8B-8608-E3A42A3E8C58}" destId="{52E742D6-ABDF-4690-B0D7-4F152DE6EDE6}" srcOrd="0" destOrd="0" presId="urn:microsoft.com/office/officeart/2005/8/layout/vList2"/>
    <dgm:cxn modelId="{6C9C60D0-B567-4D44-B9FD-1DD2AD6483C0}" type="presParOf" srcId="{370D7E7C-1DF9-4E8B-8608-E3A42A3E8C58}" destId="{50E15532-2F85-496F-8129-699D3E7D0F18}" srcOrd="1" destOrd="0" presId="urn:microsoft.com/office/officeart/2005/8/layout/vList2"/>
    <dgm:cxn modelId="{B29D0CFD-1652-4E53-A5C0-A37D17A7A975}" type="presParOf" srcId="{370D7E7C-1DF9-4E8B-8608-E3A42A3E8C58}" destId="{3C032B57-281A-455B-A1D5-051BF6EA87DA}" srcOrd="2" destOrd="0" presId="urn:microsoft.com/office/officeart/2005/8/layout/vList2"/>
    <dgm:cxn modelId="{F747B52F-D874-41B5-AF1D-D4E210117E57}" type="presParOf" srcId="{370D7E7C-1DF9-4E8B-8608-E3A42A3E8C58}" destId="{A9399F1C-E973-4386-AC87-47C416F64F6B}" srcOrd="3" destOrd="0" presId="urn:microsoft.com/office/officeart/2005/8/layout/vList2"/>
    <dgm:cxn modelId="{304D3261-9A93-4F8C-8691-8ABEDBED88CA}" type="presParOf" srcId="{370D7E7C-1DF9-4E8B-8608-E3A42A3E8C58}" destId="{AB884F3F-60D3-4195-971C-FBD8BE63DC4D}" srcOrd="4" destOrd="0" presId="urn:microsoft.com/office/officeart/2005/8/layout/vList2"/>
    <dgm:cxn modelId="{1C02DE07-E086-4D0E-A0D6-18A22A87A0E5}" type="presParOf" srcId="{370D7E7C-1DF9-4E8B-8608-E3A42A3E8C58}" destId="{6747CC0F-3475-4EB8-ACD1-504FE641A7DA}" srcOrd="5" destOrd="0" presId="urn:microsoft.com/office/officeart/2005/8/layout/vList2"/>
    <dgm:cxn modelId="{67E9C0A4-D4ED-438D-8E98-D33CDD840C92}" type="presParOf" srcId="{370D7E7C-1DF9-4E8B-8608-E3A42A3E8C58}" destId="{1658B258-9401-4F6B-BF76-BE00E6CB9555}" srcOrd="6" destOrd="0" presId="urn:microsoft.com/office/officeart/2005/8/layout/vList2"/>
    <dgm:cxn modelId="{66895F21-87F4-46F4-9296-7F73A87A0220}" type="presParOf" srcId="{370D7E7C-1DF9-4E8B-8608-E3A42A3E8C58}" destId="{2DA4F23A-8A8E-412A-9B61-57886A4607BD}" srcOrd="7" destOrd="0" presId="urn:microsoft.com/office/officeart/2005/8/layout/vList2"/>
    <dgm:cxn modelId="{00FD8F8D-EFC6-4755-965C-FAE30D9695BC}" type="presParOf" srcId="{370D7E7C-1DF9-4E8B-8608-E3A42A3E8C58}" destId="{3CABB872-F0CB-4E75-B1E4-A9A960D4568E}" srcOrd="8" destOrd="0" presId="urn:microsoft.com/office/officeart/2005/8/layout/vList2"/>
    <dgm:cxn modelId="{BB725CD8-9355-45AD-B1FB-FE81DFA32636}" type="presParOf" srcId="{370D7E7C-1DF9-4E8B-8608-E3A42A3E8C58}" destId="{D63F5AF4-BDB9-4992-96F9-BFB610455527}" srcOrd="9" destOrd="0" presId="urn:microsoft.com/office/officeart/2005/8/layout/vList2"/>
    <dgm:cxn modelId="{F71F0A8B-3AEC-427C-8782-1F77549A9807}" type="presParOf" srcId="{370D7E7C-1DF9-4E8B-8608-E3A42A3E8C58}" destId="{8A2053A1-177A-459F-ABF9-B4C79A3BC19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742D6-ABDF-4690-B0D7-4F152DE6EDE6}">
      <dsp:nvSpPr>
        <dsp:cNvPr id="0" name=""/>
        <dsp:cNvSpPr/>
      </dsp:nvSpPr>
      <dsp:spPr>
        <a:xfrm>
          <a:off x="0" y="98225"/>
          <a:ext cx="4996207" cy="8783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Въведение</a:t>
          </a:r>
          <a:endParaRPr lang="en-US" sz="2200" kern="1200"/>
        </a:p>
      </dsp:txBody>
      <dsp:txXfrm>
        <a:off x="42879" y="141104"/>
        <a:ext cx="4910449" cy="792619"/>
      </dsp:txXfrm>
    </dsp:sp>
    <dsp:sp modelId="{3C032B57-281A-455B-A1D5-051BF6EA87DA}">
      <dsp:nvSpPr>
        <dsp:cNvPr id="0" name=""/>
        <dsp:cNvSpPr/>
      </dsp:nvSpPr>
      <dsp:spPr>
        <a:xfrm>
          <a:off x="0" y="1039962"/>
          <a:ext cx="4996207" cy="878377"/>
        </a:xfrm>
        <a:prstGeom prst="roundRect">
          <a:avLst/>
        </a:prstGeom>
        <a:solidFill>
          <a:schemeClr val="accent2">
            <a:hueOff val="-1216001"/>
            <a:satOff val="-3429"/>
            <a:lumOff val="-1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Анализ на решението</a:t>
          </a:r>
          <a:endParaRPr lang="en-US" sz="2200" kern="1200"/>
        </a:p>
      </dsp:txBody>
      <dsp:txXfrm>
        <a:off x="42879" y="1082841"/>
        <a:ext cx="4910449" cy="792619"/>
      </dsp:txXfrm>
    </dsp:sp>
    <dsp:sp modelId="{AB884F3F-60D3-4195-971C-FBD8BE63DC4D}">
      <dsp:nvSpPr>
        <dsp:cNvPr id="0" name=""/>
        <dsp:cNvSpPr/>
      </dsp:nvSpPr>
      <dsp:spPr>
        <a:xfrm>
          <a:off x="0" y="1981700"/>
          <a:ext cx="4996207" cy="878377"/>
        </a:xfrm>
        <a:prstGeom prst="roundRect">
          <a:avLst/>
        </a:prstGeom>
        <a:solidFill>
          <a:schemeClr val="accent2">
            <a:hueOff val="-2432001"/>
            <a:satOff val="-6858"/>
            <a:lumOff val="-2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Дизайн</a:t>
          </a:r>
          <a:endParaRPr lang="en-US" sz="2200" kern="1200"/>
        </a:p>
      </dsp:txBody>
      <dsp:txXfrm>
        <a:off x="42879" y="2024579"/>
        <a:ext cx="4910449" cy="792619"/>
      </dsp:txXfrm>
    </dsp:sp>
    <dsp:sp modelId="{1658B258-9401-4F6B-BF76-BE00E6CB9555}">
      <dsp:nvSpPr>
        <dsp:cNvPr id="0" name=""/>
        <dsp:cNvSpPr/>
      </dsp:nvSpPr>
      <dsp:spPr>
        <a:xfrm>
          <a:off x="0" y="2923438"/>
          <a:ext cx="4996207" cy="878377"/>
        </a:xfrm>
        <a:prstGeom prst="roundRect">
          <a:avLst/>
        </a:prstGeom>
        <a:solidFill>
          <a:schemeClr val="accent2">
            <a:hueOff val="-3648002"/>
            <a:satOff val="-10286"/>
            <a:lumOff val="-4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Тестване</a:t>
          </a:r>
          <a:endParaRPr lang="en-US" sz="2200" kern="1200"/>
        </a:p>
      </dsp:txBody>
      <dsp:txXfrm>
        <a:off x="42879" y="2966317"/>
        <a:ext cx="4910449" cy="792619"/>
      </dsp:txXfrm>
    </dsp:sp>
    <dsp:sp modelId="{3CABB872-F0CB-4E75-B1E4-A9A960D4568E}">
      <dsp:nvSpPr>
        <dsp:cNvPr id="0" name=""/>
        <dsp:cNvSpPr/>
      </dsp:nvSpPr>
      <dsp:spPr>
        <a:xfrm>
          <a:off x="0" y="3865175"/>
          <a:ext cx="4996207" cy="878377"/>
        </a:xfrm>
        <a:prstGeom prst="roundRect">
          <a:avLst/>
        </a:prstGeom>
        <a:solidFill>
          <a:schemeClr val="accent2">
            <a:hueOff val="-4864002"/>
            <a:satOff val="-13715"/>
            <a:lumOff val="-5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Заключение и бъдещо развитие</a:t>
          </a:r>
          <a:endParaRPr lang="en-US" sz="2200" kern="1200"/>
        </a:p>
      </dsp:txBody>
      <dsp:txXfrm>
        <a:off x="42879" y="3908054"/>
        <a:ext cx="4910449" cy="792619"/>
      </dsp:txXfrm>
    </dsp:sp>
    <dsp:sp modelId="{8A2053A1-177A-459F-ABF9-B4C79A3BC19C}">
      <dsp:nvSpPr>
        <dsp:cNvPr id="0" name=""/>
        <dsp:cNvSpPr/>
      </dsp:nvSpPr>
      <dsp:spPr>
        <a:xfrm>
          <a:off x="0" y="4806913"/>
          <a:ext cx="4996207" cy="878377"/>
        </a:xfrm>
        <a:prstGeom prst="round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200" kern="1200" baseline="0"/>
            <a:t>Разпределение на работата и източници</a:t>
          </a:r>
          <a:endParaRPr lang="en-US" sz="2200" kern="1200"/>
        </a:p>
      </dsp:txBody>
      <dsp:txXfrm>
        <a:off x="42879" y="4849792"/>
        <a:ext cx="4910449" cy="792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1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3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0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cepti.gotvach.bg/r-3670-%D0%A8%D0%BE%D0%BF%D1%81%D0%BA%D0%B0_%D1%81%D0%B0%D0%BB%D0%B0%D1%82%D0%B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traight Connector 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15" name="Rectangle 15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079500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effectLst/>
              </a:rPr>
              <a:t>Сборник</a:t>
            </a:r>
            <a:r>
              <a:rPr lang="en-US" dirty="0">
                <a:effectLst/>
              </a:rPr>
              <a:t> с </a:t>
            </a:r>
            <a:r>
              <a:rPr lang="en-US" dirty="0" err="1">
                <a:effectLst/>
              </a:rPr>
              <a:t>готварски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рецепти</a:t>
            </a:r>
            <a:r>
              <a:rPr lang="en-US" dirty="0">
                <a:effectLst/>
              </a:rPr>
              <a:t> </a:t>
            </a:r>
            <a:r>
              <a:rPr lang="en-US" dirty="0"/>
              <a:t>-</a:t>
            </a:r>
            <a:r>
              <a:rPr lang="en-US" dirty="0">
                <a:effectLst/>
              </a:rPr>
              <a:t>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600" y="4113213"/>
            <a:ext cx="463680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/>
              <a:t>Веселина</a:t>
            </a:r>
            <a:r>
              <a:rPr lang="en-US" sz="2400" dirty="0"/>
              <a:t> </a:t>
            </a:r>
            <a:r>
              <a:rPr lang="en-US" sz="2400" dirty="0" err="1"/>
              <a:t>Послийска</a:t>
            </a:r>
            <a:r>
              <a:rPr lang="en-US" sz="2400" dirty="0"/>
              <a:t>, 62498</a:t>
            </a:r>
          </a:p>
          <a:p>
            <a:pPr>
              <a:lnSpc>
                <a:spcPct val="125000"/>
              </a:lnSpc>
            </a:pPr>
            <a:r>
              <a:rPr lang="en-US" sz="2400" dirty="0" err="1"/>
              <a:t>Ирина</a:t>
            </a:r>
            <a:r>
              <a:rPr lang="en-US" sz="2400" dirty="0"/>
              <a:t> </a:t>
            </a:r>
            <a:r>
              <a:rPr lang="en-US" sz="2400" dirty="0" err="1"/>
              <a:t>Христова</a:t>
            </a:r>
            <a:r>
              <a:rPr lang="en-US" sz="2400" dirty="0"/>
              <a:t>, 62473</a:t>
            </a:r>
          </a:p>
        </p:txBody>
      </p:sp>
      <p:grpSp>
        <p:nvGrpSpPr>
          <p:cNvPr id="216" name="Group 17">
            <a:extLst>
              <a:ext uri="{FF2B5EF4-FFF2-40B4-BE49-F238E27FC236}">
                <a16:creationId xmlns:a16="http://schemas.microsoft.com/office/drawing/2014/main" id="{29578809-4F8C-4A9B-A59D-0D7BDA6B1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6DADE07-3826-4857-9180-7DB77BCCE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17" name="Freeform 64">
                <a:extLst>
                  <a:ext uri="{FF2B5EF4-FFF2-40B4-BE49-F238E27FC236}">
                    <a16:creationId xmlns:a16="http://schemas.microsoft.com/office/drawing/2014/main" id="{5C21CC9E-9E93-47EE-B6BE-DAF0D163F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81">
                <a:extLst>
                  <a:ext uri="{FF2B5EF4-FFF2-40B4-BE49-F238E27FC236}">
                    <a16:creationId xmlns:a16="http://schemas.microsoft.com/office/drawing/2014/main" id="{F98634D8-7CA3-4C66-8CD8-4D6F24833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61">
                <a:extLst>
                  <a:ext uri="{FF2B5EF4-FFF2-40B4-BE49-F238E27FC236}">
                    <a16:creationId xmlns:a16="http://schemas.microsoft.com/office/drawing/2014/main" id="{579AC1E2-C2CF-4BA7-82B4-C8CCC7305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78">
                <a:extLst>
                  <a:ext uri="{FF2B5EF4-FFF2-40B4-BE49-F238E27FC236}">
                    <a16:creationId xmlns:a16="http://schemas.microsoft.com/office/drawing/2014/main" id="{FD089815-EEDF-4A19-B1A5-CD51F7D64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84">
                <a:extLst>
                  <a:ext uri="{FF2B5EF4-FFF2-40B4-BE49-F238E27FC236}">
                    <a16:creationId xmlns:a16="http://schemas.microsoft.com/office/drawing/2014/main" id="{3913B299-F5CE-4C72-A020-2AFCFFDB7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87">
                <a:extLst>
                  <a:ext uri="{FF2B5EF4-FFF2-40B4-BE49-F238E27FC236}">
                    <a16:creationId xmlns:a16="http://schemas.microsoft.com/office/drawing/2014/main" id="{38067600-ABBC-4D8F-B242-026D39DB9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60">
                <a:extLst>
                  <a:ext uri="{FF2B5EF4-FFF2-40B4-BE49-F238E27FC236}">
                    <a16:creationId xmlns:a16="http://schemas.microsoft.com/office/drawing/2014/main" id="{AF1082FE-D7C7-430A-B6DF-041CD1FBF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59">
                <a:extLst>
                  <a:ext uri="{FF2B5EF4-FFF2-40B4-BE49-F238E27FC236}">
                    <a16:creationId xmlns:a16="http://schemas.microsoft.com/office/drawing/2014/main" id="{D20DF48A-C1E5-483E-B21B-EDC96EC75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62">
                <a:extLst>
                  <a:ext uri="{FF2B5EF4-FFF2-40B4-BE49-F238E27FC236}">
                    <a16:creationId xmlns:a16="http://schemas.microsoft.com/office/drawing/2014/main" id="{BE0F4360-2529-43AE-8AD9-1B7B3F903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65">
                <a:extLst>
                  <a:ext uri="{FF2B5EF4-FFF2-40B4-BE49-F238E27FC236}">
                    <a16:creationId xmlns:a16="http://schemas.microsoft.com/office/drawing/2014/main" id="{B1B8DE27-1A2A-48A2-A329-B0F4201A7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79">
                <a:extLst>
                  <a:ext uri="{FF2B5EF4-FFF2-40B4-BE49-F238E27FC236}">
                    <a16:creationId xmlns:a16="http://schemas.microsoft.com/office/drawing/2014/main" id="{9BD6F64A-2862-4703-A7E6-6D3295621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82">
                <a:extLst>
                  <a:ext uri="{FF2B5EF4-FFF2-40B4-BE49-F238E27FC236}">
                    <a16:creationId xmlns:a16="http://schemas.microsoft.com/office/drawing/2014/main" id="{DA103B72-E0CF-45F0-A7D0-21ECD0175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85">
                <a:extLst>
                  <a:ext uri="{FF2B5EF4-FFF2-40B4-BE49-F238E27FC236}">
                    <a16:creationId xmlns:a16="http://schemas.microsoft.com/office/drawing/2014/main" id="{12BF02EE-B84D-4508-86AE-720FFD081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88">
                <a:extLst>
                  <a:ext uri="{FF2B5EF4-FFF2-40B4-BE49-F238E27FC236}">
                    <a16:creationId xmlns:a16="http://schemas.microsoft.com/office/drawing/2014/main" id="{63DEFA47-924F-47EC-8A1A-E8D4E1D28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1" name="Group 51">
                <a:extLst>
                  <a:ext uri="{FF2B5EF4-FFF2-40B4-BE49-F238E27FC236}">
                    <a16:creationId xmlns:a16="http://schemas.microsoft.com/office/drawing/2014/main" id="{18E9EAB0-A7D4-43A2-BE0E-0285979BC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2" name="Line 63">
                  <a:extLst>
                    <a:ext uri="{FF2B5EF4-FFF2-40B4-BE49-F238E27FC236}">
                      <a16:creationId xmlns:a16="http://schemas.microsoft.com/office/drawing/2014/main" id="{0918A230-E769-4D1D-BAD9-E5835E2C8D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8387A7CE-102C-40EE-9CF5-025C3DD8D4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Line 67">
                  <a:extLst>
                    <a:ext uri="{FF2B5EF4-FFF2-40B4-BE49-F238E27FC236}">
                      <a16:creationId xmlns:a16="http://schemas.microsoft.com/office/drawing/2014/main" id="{04D252BC-127A-412D-BC8A-003132AE7C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4" name="Line 80">
                  <a:extLst>
                    <a:ext uri="{FF2B5EF4-FFF2-40B4-BE49-F238E27FC236}">
                      <a16:creationId xmlns:a16="http://schemas.microsoft.com/office/drawing/2014/main" id="{DBF98D9E-95AE-499D-90A5-B46B881160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Line 83">
                  <a:extLst>
                    <a:ext uri="{FF2B5EF4-FFF2-40B4-BE49-F238E27FC236}">
                      <a16:creationId xmlns:a16="http://schemas.microsoft.com/office/drawing/2014/main" id="{DF93481C-D4B8-49D1-8DB5-0DDFD0A975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Line 86">
                  <a:extLst>
                    <a:ext uri="{FF2B5EF4-FFF2-40B4-BE49-F238E27FC236}">
                      <a16:creationId xmlns:a16="http://schemas.microsoft.com/office/drawing/2014/main" id="{E08AF258-8D62-4B36-9315-8652E31710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Line 89">
                  <a:extLst>
                    <a:ext uri="{FF2B5EF4-FFF2-40B4-BE49-F238E27FC236}">
                      <a16:creationId xmlns:a16="http://schemas.microsoft.com/office/drawing/2014/main" id="{DCAC5381-7C87-4FB1-922C-72424F35D4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38" name="Group 19">
              <a:extLst>
                <a:ext uri="{FF2B5EF4-FFF2-40B4-BE49-F238E27FC236}">
                  <a16:creationId xmlns:a16="http://schemas.microsoft.com/office/drawing/2014/main" id="{33D131BB-56BB-4799-9DE1-95E397FA6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39" name="Group 29">
                <a:extLst>
                  <a:ext uri="{FF2B5EF4-FFF2-40B4-BE49-F238E27FC236}">
                    <a16:creationId xmlns:a16="http://schemas.microsoft.com/office/drawing/2014/main" id="{BD75D3A2-6328-49F4-A5C7-BDBEBE87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40" name="Straight Connector 33">
                  <a:extLst>
                    <a:ext uri="{FF2B5EF4-FFF2-40B4-BE49-F238E27FC236}">
                      <a16:creationId xmlns:a16="http://schemas.microsoft.com/office/drawing/2014/main" id="{FB386BFB-69FD-4CED-89B4-6E45CD3340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34">
                  <a:extLst>
                    <a:ext uri="{FF2B5EF4-FFF2-40B4-BE49-F238E27FC236}">
                      <a16:creationId xmlns:a16="http://schemas.microsoft.com/office/drawing/2014/main" id="{0E0292B6-9C83-4545-9DB9-6D216C6491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218E320A-887F-4DBF-8CCC-A0E849F364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70456DE9-EFE8-480B-904C-C4E4521BA8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2" name="Group 30">
                <a:extLst>
                  <a:ext uri="{FF2B5EF4-FFF2-40B4-BE49-F238E27FC236}">
                    <a16:creationId xmlns:a16="http://schemas.microsoft.com/office/drawing/2014/main" id="{FFAC87AC-6F0D-41C3-A96D-583587DBD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BBB3529-7770-48BD-9A2D-61CB322B48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4D2F05B-BBCD-4783-BDE0-43D73C2675E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54BFAD-42ED-48A4-AA55-3BE394C44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B341D07-45D8-4F3A-B413-FD2B278A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72DAC2D-6CA9-4BA0-9831-D9BCA4630F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79883F04-2F99-488F-B3C5-0B29E181A1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Line 70">
                  <a:extLst>
                    <a:ext uri="{FF2B5EF4-FFF2-40B4-BE49-F238E27FC236}">
                      <a16:creationId xmlns:a16="http://schemas.microsoft.com/office/drawing/2014/main" id="{588E0A03-E6DB-4D96-82A1-39AAB99850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032D250-40F2-4BE1-9E51-51D612431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CFF6B335-FCBC-4111-B6E0-010A0CCF6A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F3A4A21F-DBFE-4F02-A66E-C6F0ECB698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3A5E5CE1-528A-4B41-A739-BFE450F1F9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244" name="Straight Connector 60">
            <a:extLst>
              <a:ext uri="{FF2B5EF4-FFF2-40B4-BE49-F238E27FC236}">
                <a16:creationId xmlns:a16="http://schemas.microsoft.com/office/drawing/2014/main" id="{C88FC08C-C419-4B3F-B3C4-074AE7045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9E4645-4CFC-4C14-9639-295E67859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75D1D75-29EC-4168-9B74-DD31796A3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45" name="Freeform 64">
                <a:extLst>
                  <a:ext uri="{FF2B5EF4-FFF2-40B4-BE49-F238E27FC236}">
                    <a16:creationId xmlns:a16="http://schemas.microsoft.com/office/drawing/2014/main" id="{5C244629-4F62-4555-8576-76E450C71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81">
                <a:extLst>
                  <a:ext uri="{FF2B5EF4-FFF2-40B4-BE49-F238E27FC236}">
                    <a16:creationId xmlns:a16="http://schemas.microsoft.com/office/drawing/2014/main" id="{33FE7FD6-ED0C-4A85-BB37-50D5DEFE5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61">
                <a:extLst>
                  <a:ext uri="{FF2B5EF4-FFF2-40B4-BE49-F238E27FC236}">
                    <a16:creationId xmlns:a16="http://schemas.microsoft.com/office/drawing/2014/main" id="{E321CBA3-94D7-498A-AA58-32E5E21DA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8">
                <a:extLst>
                  <a:ext uri="{FF2B5EF4-FFF2-40B4-BE49-F238E27FC236}">
                    <a16:creationId xmlns:a16="http://schemas.microsoft.com/office/drawing/2014/main" id="{A483E481-9A4F-433D-83BF-BE219AE92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4">
                <a:extLst>
                  <a:ext uri="{FF2B5EF4-FFF2-40B4-BE49-F238E27FC236}">
                    <a16:creationId xmlns:a16="http://schemas.microsoft.com/office/drawing/2014/main" id="{3BD25EE3-866C-4F95-87D6-3539B174A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87">
                <a:extLst>
                  <a:ext uri="{FF2B5EF4-FFF2-40B4-BE49-F238E27FC236}">
                    <a16:creationId xmlns:a16="http://schemas.microsoft.com/office/drawing/2014/main" id="{7C4C4F76-8DA9-47EA-94F9-1D400388F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60">
                <a:extLst>
                  <a:ext uri="{FF2B5EF4-FFF2-40B4-BE49-F238E27FC236}">
                    <a16:creationId xmlns:a16="http://schemas.microsoft.com/office/drawing/2014/main" id="{025FE981-874E-47FE-81B8-F025D2BF9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59">
                <a:extLst>
                  <a:ext uri="{FF2B5EF4-FFF2-40B4-BE49-F238E27FC236}">
                    <a16:creationId xmlns:a16="http://schemas.microsoft.com/office/drawing/2014/main" id="{5680B73A-298E-4BDA-AB07-ACC8314E4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62">
                <a:extLst>
                  <a:ext uri="{FF2B5EF4-FFF2-40B4-BE49-F238E27FC236}">
                    <a16:creationId xmlns:a16="http://schemas.microsoft.com/office/drawing/2014/main" id="{01AFB333-D097-4235-A165-C9D3CDC2F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65">
                <a:extLst>
                  <a:ext uri="{FF2B5EF4-FFF2-40B4-BE49-F238E27FC236}">
                    <a16:creationId xmlns:a16="http://schemas.microsoft.com/office/drawing/2014/main" id="{66C11AEB-D3F2-45AA-9C41-CA142A02E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79">
                <a:extLst>
                  <a:ext uri="{FF2B5EF4-FFF2-40B4-BE49-F238E27FC236}">
                    <a16:creationId xmlns:a16="http://schemas.microsoft.com/office/drawing/2014/main" id="{2EAA79E5-B4EE-4477-A9D7-38234A19D4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2">
                <a:extLst>
                  <a:ext uri="{FF2B5EF4-FFF2-40B4-BE49-F238E27FC236}">
                    <a16:creationId xmlns:a16="http://schemas.microsoft.com/office/drawing/2014/main" id="{A2EB3CA6-CF43-44E7-A82B-C86FF6A75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85">
                <a:extLst>
                  <a:ext uri="{FF2B5EF4-FFF2-40B4-BE49-F238E27FC236}">
                    <a16:creationId xmlns:a16="http://schemas.microsoft.com/office/drawing/2014/main" id="{635B3B6D-8A83-4CF1-AE24-D872BCE07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88">
                <a:extLst>
                  <a:ext uri="{FF2B5EF4-FFF2-40B4-BE49-F238E27FC236}">
                    <a16:creationId xmlns:a16="http://schemas.microsoft.com/office/drawing/2014/main" id="{67274B73-EB7F-4885-8375-DCC193DE8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58" name="Group 96">
                <a:extLst>
                  <a:ext uri="{FF2B5EF4-FFF2-40B4-BE49-F238E27FC236}">
                    <a16:creationId xmlns:a16="http://schemas.microsoft.com/office/drawing/2014/main" id="{B0EE02B4-8ECF-4636-B55D-11A3869E6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9" name="Line 63">
                  <a:extLst>
                    <a:ext uri="{FF2B5EF4-FFF2-40B4-BE49-F238E27FC236}">
                      <a16:creationId xmlns:a16="http://schemas.microsoft.com/office/drawing/2014/main" id="{97860271-66A3-4C76-9A50-EF7ADA1D95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0" name="Line 66">
                  <a:extLst>
                    <a:ext uri="{FF2B5EF4-FFF2-40B4-BE49-F238E27FC236}">
                      <a16:creationId xmlns:a16="http://schemas.microsoft.com/office/drawing/2014/main" id="{CD0262E2-572E-453D-8FE4-46EDF0C75C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1" name="Line 67">
                  <a:extLst>
                    <a:ext uri="{FF2B5EF4-FFF2-40B4-BE49-F238E27FC236}">
                      <a16:creationId xmlns:a16="http://schemas.microsoft.com/office/drawing/2014/main" id="{504EAB1B-BE08-49A3-91E4-2F59777FF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2" name="Line 80">
                  <a:extLst>
                    <a:ext uri="{FF2B5EF4-FFF2-40B4-BE49-F238E27FC236}">
                      <a16:creationId xmlns:a16="http://schemas.microsoft.com/office/drawing/2014/main" id="{1BA1BFEB-5D6B-4011-8814-75FDF39A8C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3" name="Line 83">
                  <a:extLst>
                    <a:ext uri="{FF2B5EF4-FFF2-40B4-BE49-F238E27FC236}">
                      <a16:creationId xmlns:a16="http://schemas.microsoft.com/office/drawing/2014/main" id="{58D635F3-CD70-43D2-9FAE-690BB6A8C0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Line 86">
                  <a:extLst>
                    <a:ext uri="{FF2B5EF4-FFF2-40B4-BE49-F238E27FC236}">
                      <a16:creationId xmlns:a16="http://schemas.microsoft.com/office/drawing/2014/main" id="{7D4A71ED-4313-45E2-9078-0A2179F609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Line 89">
                  <a:extLst>
                    <a:ext uri="{FF2B5EF4-FFF2-40B4-BE49-F238E27FC236}">
                      <a16:creationId xmlns:a16="http://schemas.microsoft.com/office/drawing/2014/main" id="{F71A8BF4-8580-4405-93CC-68682C9EFB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03EA70C-259E-4844-83FD-A8152374D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D8DEFBA-3794-41DB-BA53-A168E4B02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4" name="Straight Connector 78">
                  <a:extLst>
                    <a:ext uri="{FF2B5EF4-FFF2-40B4-BE49-F238E27FC236}">
                      <a16:creationId xmlns:a16="http://schemas.microsoft.com/office/drawing/2014/main" id="{F74D1351-C939-4ABA-A2D0-F13C1F3BF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79">
                  <a:extLst>
                    <a:ext uri="{FF2B5EF4-FFF2-40B4-BE49-F238E27FC236}">
                      <a16:creationId xmlns:a16="http://schemas.microsoft.com/office/drawing/2014/main" id="{D672A249-195A-4DAD-984C-AC6C894A6FD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Rectangle 30">
                  <a:extLst>
                    <a:ext uri="{FF2B5EF4-FFF2-40B4-BE49-F238E27FC236}">
                      <a16:creationId xmlns:a16="http://schemas.microsoft.com/office/drawing/2014/main" id="{B2751033-92CC-43C5-B09D-BEAC921297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30">
                  <a:extLst>
                    <a:ext uri="{FF2B5EF4-FFF2-40B4-BE49-F238E27FC236}">
                      <a16:creationId xmlns:a16="http://schemas.microsoft.com/office/drawing/2014/main" id="{810A9024-F6AE-46E1-AF5B-23C1BAF52A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8" name="Group 75">
                <a:extLst>
                  <a:ext uri="{FF2B5EF4-FFF2-40B4-BE49-F238E27FC236}">
                    <a16:creationId xmlns:a16="http://schemas.microsoft.com/office/drawing/2014/main" id="{6148CDE3-7E34-46A7-A2A1-B2418BA6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69" name="Freeform: Shape 76">
                  <a:extLst>
                    <a:ext uri="{FF2B5EF4-FFF2-40B4-BE49-F238E27FC236}">
                      <a16:creationId xmlns:a16="http://schemas.microsoft.com/office/drawing/2014/main" id="{DFB487FA-CAC6-469F-8D07-227D88323A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77">
                  <a:extLst>
                    <a:ext uri="{FF2B5EF4-FFF2-40B4-BE49-F238E27FC236}">
                      <a16:creationId xmlns:a16="http://schemas.microsoft.com/office/drawing/2014/main" id="{64B6721C-6379-4342-B632-2288DDDD12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C06E09-320E-44ED-8B43-2BB2CE74A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271" name="Group 66">
                <a:extLst>
                  <a:ext uri="{FF2B5EF4-FFF2-40B4-BE49-F238E27FC236}">
                    <a16:creationId xmlns:a16="http://schemas.microsoft.com/office/drawing/2014/main" id="{2F42D42C-CE47-479C-A563-298CD9035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2" name="Freeform 68">
                  <a:extLst>
                    <a:ext uri="{FF2B5EF4-FFF2-40B4-BE49-F238E27FC236}">
                      <a16:creationId xmlns:a16="http://schemas.microsoft.com/office/drawing/2014/main" id="{65202664-9154-4377-8C3E-9BA25B78A4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69">
                  <a:extLst>
                    <a:ext uri="{FF2B5EF4-FFF2-40B4-BE49-F238E27FC236}">
                      <a16:creationId xmlns:a16="http://schemas.microsoft.com/office/drawing/2014/main" id="{F0361EFD-383F-40DA-936A-1EC55BBA67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Line 70">
                  <a:extLst>
                    <a:ext uri="{FF2B5EF4-FFF2-40B4-BE49-F238E27FC236}">
                      <a16:creationId xmlns:a16="http://schemas.microsoft.com/office/drawing/2014/main" id="{0899FE39-C088-493A-A9ED-9C70D9427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4" name="Group 67">
                <a:extLst>
                  <a:ext uri="{FF2B5EF4-FFF2-40B4-BE49-F238E27FC236}">
                    <a16:creationId xmlns:a16="http://schemas.microsoft.com/office/drawing/2014/main" id="{04A185DA-EED5-4241-BCE2-7DFF9775B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75" name="Freeform 68">
                  <a:extLst>
                    <a:ext uri="{FF2B5EF4-FFF2-40B4-BE49-F238E27FC236}">
                      <a16:creationId xmlns:a16="http://schemas.microsoft.com/office/drawing/2014/main" id="{1D1D1F03-0895-4603-B54A-30778D288D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4205B00F-0C22-4C32-B408-130BD2BCA2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0307197D-6DFE-4C69-95F1-42678413BA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21696"/>
            <a:ext cx="10213200" cy="1112836"/>
          </a:xfrm>
        </p:spPr>
        <p:txBody>
          <a:bodyPr/>
          <a:lstStyle/>
          <a:p>
            <a:pPr algn="ctr"/>
            <a:r>
              <a:rPr lang="bg-BG"/>
              <a:t>Дизайн</a:t>
            </a:r>
            <a:br>
              <a:rPr lang="bg-BG"/>
            </a:br>
            <a:r>
              <a:rPr lang="en-US"/>
              <a:t>XML </a:t>
            </a:r>
            <a:r>
              <a:rPr lang="bg-BG"/>
              <a:t>схема</a:t>
            </a:r>
            <a:endParaRPr lang="en-US" dirty="0"/>
          </a:p>
        </p:txBody>
      </p:sp>
      <p:sp>
        <p:nvSpPr>
          <p:cNvPr id="8" name="Date Placeholder 47">
            <a:extLst>
              <a:ext uri="{FF2B5EF4-FFF2-40B4-BE49-F238E27FC236}">
                <a16:creationId xmlns:a16="http://schemas.microsoft.com/office/drawing/2014/main" id="{A2B22992-A9A5-438D-A3A8-280E5195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48">
            <a:extLst>
              <a:ext uri="{FF2B5EF4-FFF2-40B4-BE49-F238E27FC236}">
                <a16:creationId xmlns:a16="http://schemas.microsoft.com/office/drawing/2014/main" id="{FF30B247-9087-4CF4-BC45-E112B9D4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01A08221-B499-4596-AFD9-5C981245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C91DDEFF-1AAF-4A5F-A268-E378CA325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0" y="1508124"/>
            <a:ext cx="5857077" cy="512818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03869-FF63-42AD-9285-E9665E55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17" y="1508124"/>
            <a:ext cx="6170606" cy="51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1102-03BC-4C57-9758-D3225172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23839"/>
            <a:ext cx="10213200" cy="1112836"/>
          </a:xfrm>
        </p:spPr>
        <p:txBody>
          <a:bodyPr/>
          <a:lstStyle/>
          <a:p>
            <a:pPr algn="ctr"/>
            <a:r>
              <a:rPr lang="bg-BG" dirty="0"/>
              <a:t>Дизайн</a:t>
            </a:r>
            <a:br>
              <a:rPr lang="bg-BG" dirty="0"/>
            </a:br>
            <a:r>
              <a:rPr lang="en-US" dirty="0"/>
              <a:t>XSLT stylesheet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F6AF6C58-23DF-4050-B149-ED54E28BE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442" y="1429371"/>
            <a:ext cx="4720183" cy="538863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1C89D-E3B6-488C-81E6-0D260CEF4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38" y="1436377"/>
            <a:ext cx="5107587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6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1102-03BC-4C57-9758-D3225172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23839"/>
            <a:ext cx="10213200" cy="1112836"/>
          </a:xfrm>
        </p:spPr>
        <p:txBody>
          <a:bodyPr/>
          <a:lstStyle/>
          <a:p>
            <a:pPr algn="ctr"/>
            <a:r>
              <a:rPr lang="bg-BG" dirty="0"/>
              <a:t>Дизайн</a:t>
            </a:r>
            <a:br>
              <a:rPr lang="bg-BG" dirty="0"/>
            </a:br>
            <a:r>
              <a:rPr lang="en-US" dirty="0"/>
              <a:t>CSS stylesheet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BCE8F8-81D9-4876-8A17-361D13B8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4" y="1506890"/>
            <a:ext cx="318135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BF5FB-899C-4735-9024-4938FB01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81" y="1506890"/>
            <a:ext cx="3164597" cy="5067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A47DFB-AFBA-4358-A0B9-007521FB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52" y="1506890"/>
            <a:ext cx="4007244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81102-03BC-4C57-9758-D3225172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/>
              <a:t>Дизайн</a:t>
            </a:r>
            <a:br>
              <a:rPr lang="en-US" sz="4800"/>
            </a:br>
            <a:r>
              <a:rPr lang="en-US" sz="4800"/>
              <a:t>CSS stylesheet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1AEE20-5B75-4D6A-B308-BA69B26D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423" y="501137"/>
            <a:ext cx="3525836" cy="604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955DA-26BD-4E57-AE2A-8EB12B5B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34" y="2299090"/>
            <a:ext cx="3829441" cy="43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9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0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155" y="39599"/>
            <a:ext cx="5346820" cy="1332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/>
            <a:r>
              <a:rPr lang="en-US" sz="4800" dirty="0" err="1"/>
              <a:t>Тестване</a:t>
            </a:r>
            <a:r>
              <a:rPr lang="bg-BG" sz="4800" dirty="0"/>
              <a:t> по рецепти</a:t>
            </a:r>
            <a:endParaRPr lang="en-US" sz="4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47">
            <a:extLst>
              <a:ext uri="{FF2B5EF4-FFF2-40B4-BE49-F238E27FC236}">
                <a16:creationId xmlns:a16="http://schemas.microsoft.com/office/drawing/2014/main" id="{D36A5654-C9DC-442D-8CFC-170F7F89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9" name="Footer Placeholder 48">
            <a:extLst>
              <a:ext uri="{FF2B5EF4-FFF2-40B4-BE49-F238E27FC236}">
                <a16:creationId xmlns:a16="http://schemas.microsoft.com/office/drawing/2014/main" id="{87166719-88A6-4670-9BD6-1FF07606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0679DDAB-7BC8-4DE8-97CF-665B6F73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D867A9-2834-4C5A-86A2-F31145E2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921"/>
            <a:ext cx="12192000" cy="53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B443-F374-4074-A3AF-F824D82C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126" y="2167631"/>
            <a:ext cx="4079874" cy="1132373"/>
          </a:xfrm>
        </p:spPr>
        <p:txBody>
          <a:bodyPr/>
          <a:lstStyle/>
          <a:p>
            <a:r>
              <a:rPr lang="bg-BG" sz="6600" dirty="0"/>
              <a:t>Тестване</a:t>
            </a:r>
            <a:endParaRPr lang="en-US" sz="66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013BD0-EEB5-4536-B6C3-3DCD3D3F1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126" y="3419607"/>
            <a:ext cx="4079874" cy="704164"/>
          </a:xfrm>
        </p:spPr>
        <p:txBody>
          <a:bodyPr>
            <a:noAutofit/>
          </a:bodyPr>
          <a:lstStyle/>
          <a:p>
            <a:r>
              <a:rPr lang="bg-BG" sz="4400" dirty="0"/>
              <a:t>по региони</a:t>
            </a:r>
            <a:endParaRPr lang="en-US" sz="4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47627-6B50-4427-831B-68FEB77F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790298"/>
            <a:ext cx="57531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wrap="square" anchor="b">
            <a:normAutofit/>
          </a:bodyPr>
          <a:lstStyle/>
          <a:p>
            <a:r>
              <a:rPr lang="bg-BG"/>
              <a:t>Заключение и бъдещо развитие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64100" y="2876550"/>
            <a:ext cx="6332538" cy="3219450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/>
              <a:t>Тристепенни менюта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/>
              <a:t>Повече рецепти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/>
              <a:t>По градове</a:t>
            </a:r>
            <a:endParaRPr lang="en-US" dirty="0"/>
          </a:p>
        </p:txBody>
      </p:sp>
      <p:sp>
        <p:nvSpPr>
          <p:cNvPr id="36" name="Date Placeholder 47">
            <a:extLst>
              <a:ext uri="{FF2B5EF4-FFF2-40B4-BE49-F238E27FC236}">
                <a16:creationId xmlns:a16="http://schemas.microsoft.com/office/drawing/2014/main" id="{ACE14C97-A133-4845-B427-43AB7272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  <a:ln>
            <a:noFill/>
          </a:ln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48">
            <a:extLst>
              <a:ext uri="{FF2B5EF4-FFF2-40B4-BE49-F238E27FC236}">
                <a16:creationId xmlns:a16="http://schemas.microsoft.com/office/drawing/2014/main" id="{B032D5C0-351C-4E10-94BC-033F2FC32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  <a:ln>
            <a:noFill/>
          </a:ln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8" name="Slide Number Placeholder 49">
            <a:extLst>
              <a:ext uri="{FF2B5EF4-FFF2-40B4-BE49-F238E27FC236}">
                <a16:creationId xmlns:a16="http://schemas.microsoft.com/office/drawing/2014/main" id="{7664B428-9BC3-4DBA-A039-5DCE1AC9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ln>
            <a:noFill/>
          </a:ln>
        </p:spPr>
        <p:txBody>
          <a:bodyPr/>
          <a:lstStyle/>
          <a:p>
            <a:fld id="{D39607A7-8386-47DB-8578-DDEDD194E5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659EBE2-751C-4817-9EC8-A1D71CFB97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28" b="12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FE1EE76-A1EE-4C68-8492-72ECC751D0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3713" b="371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4C5438C-9FF3-421A-868F-F17D4FD81A5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2545" b="254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D5E908A-501A-4558-A678-42BF2D8F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bg-BG" dirty="0"/>
              <a:t>Разпределение на работата и източници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1E437D6-831B-4C6D-8A0F-B4D300E2C6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6530" y="1649896"/>
            <a:ext cx="11429999" cy="4707272"/>
          </a:xfrm>
        </p:spPr>
        <p:txBody>
          <a:bodyPr/>
          <a:lstStyle/>
          <a:p>
            <a:pPr marL="342900" marR="534035" lvl="0" indent="-342900" algn="just">
              <a:lnSpc>
                <a:spcPct val="93000"/>
              </a:lnSpc>
              <a:spcBef>
                <a:spcPts val="935"/>
              </a:spcBef>
              <a:spcAft>
                <a:spcPts val="0"/>
              </a:spcAft>
              <a:buSzPts val="1400"/>
              <a:buFont typeface="Symbol" panose="05050102010706020507" pitchFamily="18" charset="2"/>
              <a:buChar char=""/>
              <a:tabLst>
                <a:tab pos="577850" algn="l"/>
              </a:tabLst>
            </a:pPr>
            <a:r>
              <a:rPr lang="en-US" dirty="0"/>
              <a:t>https://bg.m.wikibooks.org/wiki/%D0%93%D0%BE%D1%82%D0%B2%D0%B0%D1%80%D1%81%D0%BA%D0%B0_%D0%BA%D0%BD%D0%B8%D0%B3%D0%B0:%D0%A0%D0%B5%D1%86%D0%B5%D0%BF%D1%82%D0%B8_%D0%BF%D0%BE_%D0%B4%D1%8A%D1%80%D0%B6%D0%B0%D0%B2%D0%B0_%D0%B8_%D0%B3%D1%80%D0%B0%D0%B4</a:t>
            </a:r>
            <a:endParaRPr lang="bg-BG" dirty="0"/>
          </a:p>
          <a:p>
            <a:pPr marL="342900" marR="534035" lvl="0" indent="-342900" algn="just">
              <a:lnSpc>
                <a:spcPct val="93000"/>
              </a:lnSpc>
              <a:spcBef>
                <a:spcPts val="935"/>
              </a:spcBef>
              <a:spcAft>
                <a:spcPts val="0"/>
              </a:spcAft>
              <a:buSzPts val="1400"/>
              <a:buFont typeface="Symbol" panose="05050102010706020507" pitchFamily="18" charset="2"/>
              <a:buChar char=""/>
              <a:tabLst>
                <a:tab pos="577850" algn="l"/>
              </a:tabLst>
            </a:pPr>
            <a:r>
              <a:rPr lang="en-US" dirty="0">
                <a:hlinkClick r:id="rId3"/>
              </a:rPr>
              <a:t>https://recepti.gotvach.bg/r-3670-%D0%A8%D0%BE%D0%BF%D1%81%D0%BA%D0%B0_%D1%81%D0%B0%D0%BB%D0%B0%D1%82%D0%B0</a:t>
            </a:r>
            <a:endParaRPr lang="bg-BG" dirty="0"/>
          </a:p>
          <a:p>
            <a:pPr marL="342900" marR="534035" lvl="0" indent="-342900" algn="just">
              <a:lnSpc>
                <a:spcPct val="93000"/>
              </a:lnSpc>
              <a:spcBef>
                <a:spcPts val="935"/>
              </a:spcBef>
              <a:spcAft>
                <a:spcPts val="0"/>
              </a:spcAft>
              <a:buSzPts val="1400"/>
              <a:buFont typeface="Symbol" panose="05050102010706020507" pitchFamily="18" charset="2"/>
              <a:buChar char=""/>
              <a:tabLst>
                <a:tab pos="577850" algn="l"/>
              </a:tabLst>
            </a:pPr>
            <a:r>
              <a:rPr lang="ru-RU" dirty="0"/>
              <a:t>Лекции по “XML технологии за семантичен Уеб“, зимен семестър 2021/2022, проф. д-р Боян Бончев</a:t>
            </a:r>
            <a:endParaRPr lang="bg-BG" dirty="0"/>
          </a:p>
          <a:p>
            <a:pPr marL="342900" marR="534035" lvl="0" indent="-342900" algn="just">
              <a:lnSpc>
                <a:spcPct val="93000"/>
              </a:lnSpc>
              <a:spcBef>
                <a:spcPts val="935"/>
              </a:spcBef>
              <a:spcAft>
                <a:spcPts val="0"/>
              </a:spcAft>
              <a:buSzPts val="1400"/>
              <a:buFont typeface="Symbol" panose="05050102010706020507" pitchFamily="18" charset="2"/>
              <a:buChar char=""/>
              <a:tabLst>
                <a:tab pos="577850" algn="l"/>
              </a:tabLst>
            </a:pPr>
            <a:endParaRPr lang="en-US" dirty="0"/>
          </a:p>
        </p:txBody>
      </p:sp>
      <p:sp>
        <p:nvSpPr>
          <p:cNvPr id="13" name="Date Placeholder 47">
            <a:extLst>
              <a:ext uri="{FF2B5EF4-FFF2-40B4-BE49-F238E27FC236}">
                <a16:creationId xmlns:a16="http://schemas.microsoft.com/office/drawing/2014/main" id="{289FFCBD-061F-4FE8-BB82-AB1733C9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BC6711E1-B796-4D1D-BAC8-770C06C5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584E00CC-0BE9-4582-B15B-D2F934C3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5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C9757E9E-CCD5-49A5-A016-FC1831731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079500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Благодарим Ви за вниманието!</a:t>
            </a:r>
          </a:p>
        </p:txBody>
      </p:sp>
      <p:sp>
        <p:nvSpPr>
          <p:cNvPr id="124" name="Date Placeholder 47">
            <a:extLst>
              <a:ext uri="{FF2B5EF4-FFF2-40B4-BE49-F238E27FC236}">
                <a16:creationId xmlns:a16="http://schemas.microsoft.com/office/drawing/2014/main" id="{95576E3A-3789-4FEF-96AE-C43B93B7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25" name="Footer Placeholder 48">
            <a:extLst>
              <a:ext uri="{FF2B5EF4-FFF2-40B4-BE49-F238E27FC236}">
                <a16:creationId xmlns:a16="http://schemas.microsoft.com/office/drawing/2014/main" id="{A59037B4-369C-4D32-9743-2907258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781FF6F-5DEF-409F-A063-795582723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3168" y="602681"/>
            <a:ext cx="3615648" cy="5932335"/>
            <a:chOff x="402434" y="602681"/>
            <a:chExt cx="3615648" cy="5932335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54A341EC-5CF3-4B87-BAC5-B44C2A26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316" name="Freeform 68">
                <a:extLst>
                  <a:ext uri="{FF2B5EF4-FFF2-40B4-BE49-F238E27FC236}">
                    <a16:creationId xmlns:a16="http://schemas.microsoft.com/office/drawing/2014/main" id="{395C89A6-4089-43C1-88F7-C89EAAB5A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69">
                <a:extLst>
                  <a:ext uri="{FF2B5EF4-FFF2-40B4-BE49-F238E27FC236}">
                    <a16:creationId xmlns:a16="http://schemas.microsoft.com/office/drawing/2014/main" id="{B6C04A07-DB49-4407-A323-BFFAAAAA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Line 70">
                <a:extLst>
                  <a:ext uri="{FF2B5EF4-FFF2-40B4-BE49-F238E27FC236}">
                    <a16:creationId xmlns:a16="http://schemas.microsoft.com/office/drawing/2014/main" id="{59A51CDF-9F3E-4400-A6E3-AF309DF9C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3E04776-E965-42A8-AB14-90BD8B646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71644CC-C24B-48BC-8EE3-D72786B68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ADDDB28D-DEEE-460F-98F5-0E2EC1F5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397A7CF-F6A8-48D5-98AF-B68FC71E0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2F863A81-6184-41EB-94AF-C6096CD64A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Rectangle 30">
                  <a:extLst>
                    <a:ext uri="{FF2B5EF4-FFF2-40B4-BE49-F238E27FC236}">
                      <a16:creationId xmlns:a16="http://schemas.microsoft.com/office/drawing/2014/main" id="{EF436F3D-9653-4DF8-832B-580539C563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0">
                  <a:extLst>
                    <a:ext uri="{FF2B5EF4-FFF2-40B4-BE49-F238E27FC236}">
                      <a16:creationId xmlns:a16="http://schemas.microsoft.com/office/drawing/2014/main" id="{0154A205-573A-4A5C-A3DF-B4DC24A2FF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C2543A46-110B-4E4B-92BD-F8B8E21CD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5471145-1F29-4FC3-8B75-277BD8E22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79DA4A81-8892-4F1C-9311-7AEAE2C8D5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E4C401AA-847D-4D5A-9199-3B368AD88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286" name="Freeform 64">
                <a:extLst>
                  <a:ext uri="{FF2B5EF4-FFF2-40B4-BE49-F238E27FC236}">
                    <a16:creationId xmlns:a16="http://schemas.microsoft.com/office/drawing/2014/main" id="{BCD66427-9375-44C7-B176-87D1E5D90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81">
                <a:extLst>
                  <a:ext uri="{FF2B5EF4-FFF2-40B4-BE49-F238E27FC236}">
                    <a16:creationId xmlns:a16="http://schemas.microsoft.com/office/drawing/2014/main" id="{DBDB153C-43F9-4C36-8330-E06BE08B3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61">
                <a:extLst>
                  <a:ext uri="{FF2B5EF4-FFF2-40B4-BE49-F238E27FC236}">
                    <a16:creationId xmlns:a16="http://schemas.microsoft.com/office/drawing/2014/main" id="{DBD793DD-531D-4E1E-B992-5E5891F60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78">
                <a:extLst>
                  <a:ext uri="{FF2B5EF4-FFF2-40B4-BE49-F238E27FC236}">
                    <a16:creationId xmlns:a16="http://schemas.microsoft.com/office/drawing/2014/main" id="{CEFB136B-DC35-4F4A-83C4-01135B4EF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84">
                <a:extLst>
                  <a:ext uri="{FF2B5EF4-FFF2-40B4-BE49-F238E27FC236}">
                    <a16:creationId xmlns:a16="http://schemas.microsoft.com/office/drawing/2014/main" id="{9FB85D2A-279F-4702-B280-612D11B54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63C22ADC-4205-46D4-93EB-954980513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60">
                <a:extLst>
                  <a:ext uri="{FF2B5EF4-FFF2-40B4-BE49-F238E27FC236}">
                    <a16:creationId xmlns:a16="http://schemas.microsoft.com/office/drawing/2014/main" id="{B2FA1D0B-0861-4557-88CC-99D3B909F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59">
                <a:extLst>
                  <a:ext uri="{FF2B5EF4-FFF2-40B4-BE49-F238E27FC236}">
                    <a16:creationId xmlns:a16="http://schemas.microsoft.com/office/drawing/2014/main" id="{4D751BD9-53BA-45A5-81A1-AACC0A176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62">
                <a:extLst>
                  <a:ext uri="{FF2B5EF4-FFF2-40B4-BE49-F238E27FC236}">
                    <a16:creationId xmlns:a16="http://schemas.microsoft.com/office/drawing/2014/main" id="{1FDA24E2-9B8A-4508-833C-3E2C2894C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65">
                <a:extLst>
                  <a:ext uri="{FF2B5EF4-FFF2-40B4-BE49-F238E27FC236}">
                    <a16:creationId xmlns:a16="http://schemas.microsoft.com/office/drawing/2014/main" id="{D2CCA503-DC38-4E11-B299-7DB76F5FA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79">
                <a:extLst>
                  <a:ext uri="{FF2B5EF4-FFF2-40B4-BE49-F238E27FC236}">
                    <a16:creationId xmlns:a16="http://schemas.microsoft.com/office/drawing/2014/main" id="{D21F0F68-198F-481C-9DF7-93EB338D6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82">
                <a:extLst>
                  <a:ext uri="{FF2B5EF4-FFF2-40B4-BE49-F238E27FC236}">
                    <a16:creationId xmlns:a16="http://schemas.microsoft.com/office/drawing/2014/main" id="{A0B2B8C2-FDD5-497A-9CFD-298154902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85">
                <a:extLst>
                  <a:ext uri="{FF2B5EF4-FFF2-40B4-BE49-F238E27FC236}">
                    <a16:creationId xmlns:a16="http://schemas.microsoft.com/office/drawing/2014/main" id="{C9A20254-ABE1-475B-9CA8-97E7369F4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88">
                <a:extLst>
                  <a:ext uri="{FF2B5EF4-FFF2-40B4-BE49-F238E27FC236}">
                    <a16:creationId xmlns:a16="http://schemas.microsoft.com/office/drawing/2014/main" id="{23E12738-13DA-4FBC-9E2B-569CE1605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A8F1C84D-36A7-432E-8525-755B1F33F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301" name="Line 63">
                  <a:extLst>
                    <a:ext uri="{FF2B5EF4-FFF2-40B4-BE49-F238E27FC236}">
                      <a16:creationId xmlns:a16="http://schemas.microsoft.com/office/drawing/2014/main" id="{D43B981D-1875-4E2D-B4B5-431D2CE84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2" name="Line 66">
                  <a:extLst>
                    <a:ext uri="{FF2B5EF4-FFF2-40B4-BE49-F238E27FC236}">
                      <a16:creationId xmlns:a16="http://schemas.microsoft.com/office/drawing/2014/main" id="{07489979-9C7D-4844-B0BB-74A5CDBCDA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Line 67">
                  <a:extLst>
                    <a:ext uri="{FF2B5EF4-FFF2-40B4-BE49-F238E27FC236}">
                      <a16:creationId xmlns:a16="http://schemas.microsoft.com/office/drawing/2014/main" id="{A778F9B4-BB14-484F-A573-172579C39C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4" name="Line 80">
                  <a:extLst>
                    <a:ext uri="{FF2B5EF4-FFF2-40B4-BE49-F238E27FC236}">
                      <a16:creationId xmlns:a16="http://schemas.microsoft.com/office/drawing/2014/main" id="{26AC9EC4-C293-47D1-AA7B-DE4475793A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Line 83">
                  <a:extLst>
                    <a:ext uri="{FF2B5EF4-FFF2-40B4-BE49-F238E27FC236}">
                      <a16:creationId xmlns:a16="http://schemas.microsoft.com/office/drawing/2014/main" id="{BACE1CFF-F0A6-4D1D-AC73-0D9D9A5971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6" name="Line 86">
                  <a:extLst>
                    <a:ext uri="{FF2B5EF4-FFF2-40B4-BE49-F238E27FC236}">
                      <a16:creationId xmlns:a16="http://schemas.microsoft.com/office/drawing/2014/main" id="{20D155F1-00FF-4612-BB74-15FEDECA9C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Line 89">
                  <a:extLst>
                    <a:ext uri="{FF2B5EF4-FFF2-40B4-BE49-F238E27FC236}">
                      <a16:creationId xmlns:a16="http://schemas.microsoft.com/office/drawing/2014/main" id="{C076FA74-5BAE-496C-8F4F-3F5B4F290E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AC60A04-8CF1-45F0-A385-1EBAD71D7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A41600F8-1DCA-4819-8C06-BAA0C569A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9AA2C22-184F-48CD-AE38-7835B029D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83" name="Freeform 68">
                  <a:extLst>
                    <a:ext uri="{FF2B5EF4-FFF2-40B4-BE49-F238E27FC236}">
                      <a16:creationId xmlns:a16="http://schemas.microsoft.com/office/drawing/2014/main" id="{2BE92945-1DB1-4026-BFF0-E56E756FC2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69">
                  <a:extLst>
                    <a:ext uri="{FF2B5EF4-FFF2-40B4-BE49-F238E27FC236}">
                      <a16:creationId xmlns:a16="http://schemas.microsoft.com/office/drawing/2014/main" id="{D969EC21-F259-4572-8C92-93CBAFD9CF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Line 70">
                  <a:extLst>
                    <a:ext uri="{FF2B5EF4-FFF2-40B4-BE49-F238E27FC236}">
                      <a16:creationId xmlns:a16="http://schemas.microsoft.com/office/drawing/2014/main" id="{ADE098B8-3E34-4B77-9834-950B20E8CE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C838B054-D982-4E4A-810E-B5916C8BB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80" name="Freeform 68">
                  <a:extLst>
                    <a:ext uri="{FF2B5EF4-FFF2-40B4-BE49-F238E27FC236}">
                      <a16:creationId xmlns:a16="http://schemas.microsoft.com/office/drawing/2014/main" id="{120EE44F-3465-4168-9CC6-960CDC23DC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69">
                  <a:extLst>
                    <a:ext uri="{FF2B5EF4-FFF2-40B4-BE49-F238E27FC236}">
                      <a16:creationId xmlns:a16="http://schemas.microsoft.com/office/drawing/2014/main" id="{1F16E21E-6FF7-4D92-B5AB-F1B210E8D4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Line 70">
                  <a:extLst>
                    <a:ext uri="{FF2B5EF4-FFF2-40B4-BE49-F238E27FC236}">
                      <a16:creationId xmlns:a16="http://schemas.microsoft.com/office/drawing/2014/main" id="{E6D26AF0-8B26-4B76-B520-39507E6418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6550D95-D676-4064-9B82-6BE952009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E3F10329-29C7-42E4-BA22-CD1201CEF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276" name="Freeform 68">
                  <a:extLst>
                    <a:ext uri="{FF2B5EF4-FFF2-40B4-BE49-F238E27FC236}">
                      <a16:creationId xmlns:a16="http://schemas.microsoft.com/office/drawing/2014/main" id="{39A5C44A-06A4-43BE-A666-08E17199C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69">
                  <a:extLst>
                    <a:ext uri="{FF2B5EF4-FFF2-40B4-BE49-F238E27FC236}">
                      <a16:creationId xmlns:a16="http://schemas.microsoft.com/office/drawing/2014/main" id="{4FFD648A-4214-47DB-B980-6A315E2655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5" name="Line 70">
                <a:extLst>
                  <a:ext uri="{FF2B5EF4-FFF2-40B4-BE49-F238E27FC236}">
                    <a16:creationId xmlns:a16="http://schemas.microsoft.com/office/drawing/2014/main" id="{C810BE59-2768-4B0E-A3FD-A6784A2C8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1652DC8-2B9B-409D-8B87-E8D97CBF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403350CC-3DBE-4071-8279-74DBDD4F9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38432FD0-1F86-419C-BE0D-605DEBE105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4BCABC-4173-4006-9B50-22E0BE31D9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8E6DD52D-5C11-4364-A277-0BC6C05CAC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A2C9CE77-5338-4C9B-BCB7-1D6A7A2C72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Rectangle 5">
                  <a:extLst>
                    <a:ext uri="{FF2B5EF4-FFF2-40B4-BE49-F238E27FC236}">
                      <a16:creationId xmlns:a16="http://schemas.microsoft.com/office/drawing/2014/main" id="{DD8C86C1-51BA-4CB2-918E-99A73E2EC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5">
                  <a:extLst>
                    <a:ext uri="{FF2B5EF4-FFF2-40B4-BE49-F238E27FC236}">
                      <a16:creationId xmlns:a16="http://schemas.microsoft.com/office/drawing/2014/main" id="{713D5C9F-7DFE-4DDD-A89E-55BCBDFEC0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D56ACE5F-BE95-4218-ADF7-6F1DEF6A9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801DF50F-B47F-405F-BDF3-73DAC01BB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73184" y="602681"/>
            <a:ext cx="3615648" cy="5932335"/>
            <a:chOff x="402434" y="602681"/>
            <a:chExt cx="3615648" cy="5932335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2457533F-CAD7-46C2-9CB3-8505B2DFA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380" name="Freeform 68">
                <a:extLst>
                  <a:ext uri="{FF2B5EF4-FFF2-40B4-BE49-F238E27FC236}">
                    <a16:creationId xmlns:a16="http://schemas.microsoft.com/office/drawing/2014/main" id="{66E9686F-CED0-475E-A28A-D8CDBCCDD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69">
                <a:extLst>
                  <a:ext uri="{FF2B5EF4-FFF2-40B4-BE49-F238E27FC236}">
                    <a16:creationId xmlns:a16="http://schemas.microsoft.com/office/drawing/2014/main" id="{254AFE2B-C030-4DF5-B113-1A9ECB6A6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Line 70">
                <a:extLst>
                  <a:ext uri="{FF2B5EF4-FFF2-40B4-BE49-F238E27FC236}">
                    <a16:creationId xmlns:a16="http://schemas.microsoft.com/office/drawing/2014/main" id="{02E0618D-FC2B-49B2-B15F-0EA613990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3BC4DEAB-C1FD-4FA7-9417-3E053D540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77615B8B-540B-420B-87F1-5F51415E7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82E16796-0833-4B54-AED9-A3611C9BD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F1E2155D-D771-4139-BC04-B5F026AEBB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746D84B4-B9EF-417C-A565-F9B86978EC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Rectangle 30">
                  <a:extLst>
                    <a:ext uri="{FF2B5EF4-FFF2-40B4-BE49-F238E27FC236}">
                      <a16:creationId xmlns:a16="http://schemas.microsoft.com/office/drawing/2014/main" id="{66FFC568-D3F5-4FA6-B28A-516DE623F5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0">
                  <a:extLst>
                    <a:ext uri="{FF2B5EF4-FFF2-40B4-BE49-F238E27FC236}">
                      <a16:creationId xmlns:a16="http://schemas.microsoft.com/office/drawing/2014/main" id="{2C3FB912-25F7-4822-B327-DA1E9B335B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4FC8FB21-D7E1-4978-AD20-5E68B4C58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51BBD3DF-C644-4E9C-A11C-B6336B8890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0B53158D-9F0C-4064-B804-2C1F8AEBEA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B9D93B3C-5026-425E-9179-CBB944A90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350" name="Freeform 64">
                <a:extLst>
                  <a:ext uri="{FF2B5EF4-FFF2-40B4-BE49-F238E27FC236}">
                    <a16:creationId xmlns:a16="http://schemas.microsoft.com/office/drawing/2014/main" id="{5C84A49A-BD66-4BEA-A06B-2FA89468B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81">
                <a:extLst>
                  <a:ext uri="{FF2B5EF4-FFF2-40B4-BE49-F238E27FC236}">
                    <a16:creationId xmlns:a16="http://schemas.microsoft.com/office/drawing/2014/main" id="{EB8895A6-E32C-4B09-B9E0-314C000A28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61">
                <a:extLst>
                  <a:ext uri="{FF2B5EF4-FFF2-40B4-BE49-F238E27FC236}">
                    <a16:creationId xmlns:a16="http://schemas.microsoft.com/office/drawing/2014/main" id="{6ABA4FEE-5223-4565-9B11-5E7CD1323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78">
                <a:extLst>
                  <a:ext uri="{FF2B5EF4-FFF2-40B4-BE49-F238E27FC236}">
                    <a16:creationId xmlns:a16="http://schemas.microsoft.com/office/drawing/2014/main" id="{38C78FAF-A05E-4962-8571-B6C83FB4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84">
                <a:extLst>
                  <a:ext uri="{FF2B5EF4-FFF2-40B4-BE49-F238E27FC236}">
                    <a16:creationId xmlns:a16="http://schemas.microsoft.com/office/drawing/2014/main" id="{B94F41EA-CB57-4E1D-9C7F-6E482F0E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87">
                <a:extLst>
                  <a:ext uri="{FF2B5EF4-FFF2-40B4-BE49-F238E27FC236}">
                    <a16:creationId xmlns:a16="http://schemas.microsoft.com/office/drawing/2014/main" id="{36E5C22C-6491-4028-8C8F-2BBA91B69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60">
                <a:extLst>
                  <a:ext uri="{FF2B5EF4-FFF2-40B4-BE49-F238E27FC236}">
                    <a16:creationId xmlns:a16="http://schemas.microsoft.com/office/drawing/2014/main" id="{C68EAD32-DAD2-4E24-A17D-9EF57C0FA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59">
                <a:extLst>
                  <a:ext uri="{FF2B5EF4-FFF2-40B4-BE49-F238E27FC236}">
                    <a16:creationId xmlns:a16="http://schemas.microsoft.com/office/drawing/2014/main" id="{0C6E1ABE-BB08-4327-9CDD-11A5D0130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62">
                <a:extLst>
                  <a:ext uri="{FF2B5EF4-FFF2-40B4-BE49-F238E27FC236}">
                    <a16:creationId xmlns:a16="http://schemas.microsoft.com/office/drawing/2014/main" id="{88D096DA-BFC9-44D7-8441-490FA2D40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65">
                <a:extLst>
                  <a:ext uri="{FF2B5EF4-FFF2-40B4-BE49-F238E27FC236}">
                    <a16:creationId xmlns:a16="http://schemas.microsoft.com/office/drawing/2014/main" id="{152CB9CF-F70A-46B0-AB37-7922D326B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79">
                <a:extLst>
                  <a:ext uri="{FF2B5EF4-FFF2-40B4-BE49-F238E27FC236}">
                    <a16:creationId xmlns:a16="http://schemas.microsoft.com/office/drawing/2014/main" id="{28240976-82E5-4A37-8E2B-A07CCFD13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82">
                <a:extLst>
                  <a:ext uri="{FF2B5EF4-FFF2-40B4-BE49-F238E27FC236}">
                    <a16:creationId xmlns:a16="http://schemas.microsoft.com/office/drawing/2014/main" id="{0C25B6B7-4317-4482-A474-2830FA6E5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85">
                <a:extLst>
                  <a:ext uri="{FF2B5EF4-FFF2-40B4-BE49-F238E27FC236}">
                    <a16:creationId xmlns:a16="http://schemas.microsoft.com/office/drawing/2014/main" id="{5C0EDF04-E84E-457D-A5F9-7746545AB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88">
                <a:extLst>
                  <a:ext uri="{FF2B5EF4-FFF2-40B4-BE49-F238E27FC236}">
                    <a16:creationId xmlns:a16="http://schemas.microsoft.com/office/drawing/2014/main" id="{566313AB-A9AB-4B84-8C23-50E725917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2F31BFB5-317D-4135-930A-240F7A56E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365" name="Line 63">
                  <a:extLst>
                    <a:ext uri="{FF2B5EF4-FFF2-40B4-BE49-F238E27FC236}">
                      <a16:creationId xmlns:a16="http://schemas.microsoft.com/office/drawing/2014/main" id="{9102C0AC-7FF7-4F4B-B7C1-C8CE4846A1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Line 66">
                  <a:extLst>
                    <a:ext uri="{FF2B5EF4-FFF2-40B4-BE49-F238E27FC236}">
                      <a16:creationId xmlns:a16="http://schemas.microsoft.com/office/drawing/2014/main" id="{64BAC77C-E14F-4FA8-9D0A-55B646EEA4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Line 67">
                  <a:extLst>
                    <a:ext uri="{FF2B5EF4-FFF2-40B4-BE49-F238E27FC236}">
                      <a16:creationId xmlns:a16="http://schemas.microsoft.com/office/drawing/2014/main" id="{0B88DC73-9AC3-42F8-8C9E-94EE9B61AE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Line 80">
                  <a:extLst>
                    <a:ext uri="{FF2B5EF4-FFF2-40B4-BE49-F238E27FC236}">
                      <a16:creationId xmlns:a16="http://schemas.microsoft.com/office/drawing/2014/main" id="{26BBA2D9-E4D0-424E-9825-61A9B3C0A3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Line 83">
                  <a:extLst>
                    <a:ext uri="{FF2B5EF4-FFF2-40B4-BE49-F238E27FC236}">
                      <a16:creationId xmlns:a16="http://schemas.microsoft.com/office/drawing/2014/main" id="{F6D4FA39-E0CC-4991-83D0-606E03CF1D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Line 86">
                  <a:extLst>
                    <a:ext uri="{FF2B5EF4-FFF2-40B4-BE49-F238E27FC236}">
                      <a16:creationId xmlns:a16="http://schemas.microsoft.com/office/drawing/2014/main" id="{3819BE2B-7D47-443C-B1DF-2EA57679D1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Line 89">
                  <a:extLst>
                    <a:ext uri="{FF2B5EF4-FFF2-40B4-BE49-F238E27FC236}">
                      <a16:creationId xmlns:a16="http://schemas.microsoft.com/office/drawing/2014/main" id="{86B1E78E-D338-4BAE-9FB1-1A9118AD3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4EC68A1A-796C-4F5F-8F41-01247292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72E52F1-29AD-47C2-904E-60B72D4A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B3F829B9-B86F-47B0-A187-2202CCB86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347" name="Freeform 68">
                  <a:extLst>
                    <a:ext uri="{FF2B5EF4-FFF2-40B4-BE49-F238E27FC236}">
                      <a16:creationId xmlns:a16="http://schemas.microsoft.com/office/drawing/2014/main" id="{ED1B3641-1CFF-46F3-873A-3B6AA5D79E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Freeform 69">
                  <a:extLst>
                    <a:ext uri="{FF2B5EF4-FFF2-40B4-BE49-F238E27FC236}">
                      <a16:creationId xmlns:a16="http://schemas.microsoft.com/office/drawing/2014/main" id="{2C8E8742-B905-4C81-9553-19C64E8F3F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Line 70">
                  <a:extLst>
                    <a:ext uri="{FF2B5EF4-FFF2-40B4-BE49-F238E27FC236}">
                      <a16:creationId xmlns:a16="http://schemas.microsoft.com/office/drawing/2014/main" id="{E10BE229-40F6-4A15-9282-BD78053FB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543B3E07-5E30-43C1-9169-90E713C27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44" name="Freeform 68">
                  <a:extLst>
                    <a:ext uri="{FF2B5EF4-FFF2-40B4-BE49-F238E27FC236}">
                      <a16:creationId xmlns:a16="http://schemas.microsoft.com/office/drawing/2014/main" id="{03FCAAE2-5982-4748-8355-1245B74523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Freeform 69">
                  <a:extLst>
                    <a:ext uri="{FF2B5EF4-FFF2-40B4-BE49-F238E27FC236}">
                      <a16:creationId xmlns:a16="http://schemas.microsoft.com/office/drawing/2014/main" id="{3B21621D-2AAA-4224-B85E-F14F1587A1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Line 70">
                  <a:extLst>
                    <a:ext uri="{FF2B5EF4-FFF2-40B4-BE49-F238E27FC236}">
                      <a16:creationId xmlns:a16="http://schemas.microsoft.com/office/drawing/2014/main" id="{B69DCE92-933C-4180-9ECE-C159FF0ED2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3774B519-16FD-45D1-81B3-F10B796BD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E1718837-BAB1-4751-8766-2CD3B3094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340" name="Freeform 68">
                  <a:extLst>
                    <a:ext uri="{FF2B5EF4-FFF2-40B4-BE49-F238E27FC236}">
                      <a16:creationId xmlns:a16="http://schemas.microsoft.com/office/drawing/2014/main" id="{85774601-5D43-405D-B593-93550F4C57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69">
                  <a:extLst>
                    <a:ext uri="{FF2B5EF4-FFF2-40B4-BE49-F238E27FC236}">
                      <a16:creationId xmlns:a16="http://schemas.microsoft.com/office/drawing/2014/main" id="{3E1DA161-17EA-4A32-A428-C2368EBACB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9" name="Line 70">
                <a:extLst>
                  <a:ext uri="{FF2B5EF4-FFF2-40B4-BE49-F238E27FC236}">
                    <a16:creationId xmlns:a16="http://schemas.microsoft.com/office/drawing/2014/main" id="{C5270C31-E701-47DC-BAC5-DE7124553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B78A593-AB03-4D7B-8996-22F603566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C4C08476-8891-498B-95DD-3D4BB02B4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C9C077B4-3B4E-4043-BAF4-65306ADBE2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0CCC2DDE-715C-4561-A70C-60428A65CA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4E49FC98-B2F5-43E4-A679-8E5570FB8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AA01852B-2060-4247-9EE9-0E6754450B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Rectangle 5">
                  <a:extLst>
                    <a:ext uri="{FF2B5EF4-FFF2-40B4-BE49-F238E27FC236}">
                      <a16:creationId xmlns:a16="http://schemas.microsoft.com/office/drawing/2014/main" id="{13822ECB-A528-476C-B4CB-4A3F54A82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5">
                  <a:extLst>
                    <a:ext uri="{FF2B5EF4-FFF2-40B4-BE49-F238E27FC236}">
                      <a16:creationId xmlns:a16="http://schemas.microsoft.com/office/drawing/2014/main" id="{FCD6DA27-598F-4F38-A652-5C6F6F2B94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067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0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Съдържание</a:t>
            </a:r>
          </a:p>
        </p:txBody>
      </p:sp>
      <p:cxnSp>
        <p:nvCxnSpPr>
          <p:cNvPr id="115" name="Straight Connector 11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Date Placeholder 47">
            <a:extLst>
              <a:ext uri="{FF2B5EF4-FFF2-40B4-BE49-F238E27FC236}">
                <a16:creationId xmlns:a16="http://schemas.microsoft.com/office/drawing/2014/main" id="{F956151C-A474-42C6-9D67-B6779EF6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03" name="Footer Placeholder 48">
            <a:extLst>
              <a:ext uri="{FF2B5EF4-FFF2-40B4-BE49-F238E27FC236}">
                <a16:creationId xmlns:a16="http://schemas.microsoft.com/office/drawing/2014/main" id="{EE131F31-1D34-4CC9-8C56-BACFA6C8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16" name="Content Placeholder 2">
            <a:extLst>
              <a:ext uri="{FF2B5EF4-FFF2-40B4-BE49-F238E27FC236}">
                <a16:creationId xmlns:a16="http://schemas.microsoft.com/office/drawing/2014/main" id="{6F8EA65D-1262-4125-97BC-5D1DFF69A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912197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395289"/>
            <a:ext cx="3886200" cy="1594290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bg-BG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Въведение</a:t>
            </a:r>
            <a:endParaRPr lang="en-US" kern="1200" cap="none" spc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77C107-4160-4AC9-9B57-BB5E6F0806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505" r="15342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2006" y="2877018"/>
            <a:ext cx="3060000" cy="2938561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bg-BG" sz="1700" dirty="0"/>
              <a:t>Задание на проекта</a:t>
            </a:r>
            <a:endParaRPr lang="en-US" sz="1700" dirty="0"/>
          </a:p>
          <a:p>
            <a:pPr algn="l">
              <a:lnSpc>
                <a:spcPct val="140000"/>
              </a:lnSpc>
            </a:pPr>
            <a:r>
              <a:rPr lang="en-US" sz="1700" dirty="0"/>
              <a:t>А</a:t>
            </a:r>
            <a:r>
              <a:rPr lang="bg-BG" sz="1700" dirty="0"/>
              <a:t>ктуалност на проекта</a:t>
            </a:r>
            <a:endParaRPr lang="en-US" sz="1700" dirty="0"/>
          </a:p>
          <a:p>
            <a:pPr algn="l">
              <a:lnSpc>
                <a:spcPct val="140000"/>
              </a:lnSpc>
            </a:pPr>
            <a:r>
              <a:rPr lang="bg-BG" sz="1700" dirty="0"/>
              <a:t>Проблем, който решава проектът</a:t>
            </a:r>
            <a:endParaRPr lang="en-US" sz="1700" dirty="0"/>
          </a:p>
          <a:p>
            <a:pPr algn="l">
              <a:lnSpc>
                <a:spcPct val="140000"/>
              </a:lnSpc>
            </a:pPr>
            <a:r>
              <a:rPr lang="en-US" sz="1700" dirty="0" err="1"/>
              <a:t>Те</a:t>
            </a:r>
            <a:r>
              <a:rPr lang="bg-BG" sz="1700" dirty="0"/>
              <a:t>хнологии за решението на проекта</a:t>
            </a:r>
            <a:endParaRPr lang="en-US" sz="1700" dirty="0"/>
          </a:p>
          <a:p>
            <a:pPr algn="l">
              <a:lnSpc>
                <a:spcPct val="140000"/>
              </a:lnSpc>
            </a:pPr>
            <a:endParaRPr lang="en-US" sz="1700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580A8E0-7E68-4241-BB9B-E1FC934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55CA119-3AE4-4D6A-AB16-C0625CAA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9550" y="6401999"/>
            <a:ext cx="3996800" cy="369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cap="all" spc="300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Анализ на решението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/>
              <a:t>Работен</a:t>
            </a:r>
            <a:r>
              <a:rPr lang="en-US" sz="2400" dirty="0"/>
              <a:t> </a:t>
            </a:r>
            <a:r>
              <a:rPr lang="en-US" sz="2400" dirty="0" err="1"/>
              <a:t>процес</a:t>
            </a: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XML </a:t>
            </a:r>
            <a:r>
              <a:rPr lang="bg-BG" sz="2400" dirty="0"/>
              <a:t>и </a:t>
            </a:r>
            <a:r>
              <a:rPr lang="en-US" sz="2400" dirty="0"/>
              <a:t>DTD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466659"/>
            <a:ext cx="10033000" cy="5890509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3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0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D545465-6708-4A06-B237-742C91A8A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400 w 12192000"/>
              <a:gd name="connsiteY0" fmla="*/ 540000 h 6858000"/>
              <a:gd name="connsiteX1" fmla="*/ 539400 w 12192000"/>
              <a:gd name="connsiteY1" fmla="*/ 6318000 h 6858000"/>
              <a:gd name="connsiteX2" fmla="*/ 11652600 w 12192000"/>
              <a:gd name="connsiteY2" fmla="*/ 6318000 h 6858000"/>
              <a:gd name="connsiteX3" fmla="*/ 11652600 w 12192000"/>
              <a:gd name="connsiteY3" fmla="*/ 540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9400" y="540000"/>
                </a:moveTo>
                <a:lnTo>
                  <a:pt x="539400" y="6318000"/>
                </a:lnTo>
                <a:lnTo>
                  <a:pt x="11652600" y="6318000"/>
                </a:lnTo>
                <a:lnTo>
                  <a:pt x="11652600" y="540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3EFBE-3DC4-4394-A224-5BA7879A0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endParaRPr lang="en-US" sz="240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7C52D-46CA-4F3E-89FF-33CBC913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endParaRPr lang="en-US" sz="48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FCCF9-9968-46F6-9263-3944FF9A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3345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4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FE55D-73C0-4C04-A005-73C3E273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1089025"/>
            <a:ext cx="7797799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385A7-1C0C-4430-888D-D71F37122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9F7A1D-1090-4288-AA92-5E103402E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2CE0A-5FEB-41F7-AC08-13F9CCDA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731CECC-3215-4BBB-9435-8EE683B8E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55668BB4-A5B1-47EB-B913-25AE6AB036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94A22C99-8239-43D4-81DE-86F79FF1D7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8103C5B8-06AC-40D5-B70E-00FC0783A9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E3881FC-25BE-49F9-8318-512ECDA4F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5A832B89-863F-48D0-A912-B1414A2544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0BF5E77C-56C6-472D-B6A0-56C2E3D51B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8A3B85A2-B137-458E-B4D6-9141EA2D52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922096-0FBC-45DE-BFFC-8C8169A5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9" y="0"/>
            <a:ext cx="896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E19C-941C-4A6E-9B32-FD50C59A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A4F62-2722-49CF-916C-B7E6C37B7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804669-6945-4E17-AD08-6304BBF661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31B751-9A19-47D9-801D-1AB0A2967F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799DA-404D-4A86-80D5-E88E8DB6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32512-CBEA-4046-A29C-0A886B056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858" y="0"/>
            <a:ext cx="42962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C8396-B7E3-44BA-A945-FCB1886E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59" y="0"/>
            <a:ext cx="4105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Анализ на решението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bg-BG" sz="2400" dirty="0"/>
              <a:t>Структура на съдържанието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9F7A1D-1090-4288-AA92-5E103402E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2CE0A-5FEB-41F7-AC08-13F9CCDA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731CECC-3215-4BBB-9435-8EE683B8E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55668BB4-A5B1-47EB-B913-25AE6AB036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94A22C99-8239-43D4-81DE-86F79FF1D7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8103C5B8-06AC-40D5-B70E-00FC0783A9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E3881FC-25BE-49F9-8318-512ECDA4F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5A832B89-863F-48D0-A912-B1414A2544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0BF5E77C-56C6-472D-B6A0-56C2E3D51B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8A3B85A2-B137-458E-B4D6-9141EA2D52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D64FDD-B38D-4342-9A03-062526FC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90" y="150394"/>
            <a:ext cx="10461420" cy="6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747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Frosted design</Template>
  <TotalTime>539</TotalTime>
  <Words>346</Words>
  <Application>Microsoft Office PowerPoint</Application>
  <PresentationFormat>Widescreen</PresentationFormat>
  <Paragraphs>61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Calibri</vt:lpstr>
      <vt:lpstr>Goudy Old Style</vt:lpstr>
      <vt:lpstr>Symbol</vt:lpstr>
      <vt:lpstr>Wingdings</vt:lpstr>
      <vt:lpstr>FrostyVTI</vt:lpstr>
      <vt:lpstr>Сборник с готварски рецепти - 2</vt:lpstr>
      <vt:lpstr>Съдържание</vt:lpstr>
      <vt:lpstr>Въведение</vt:lpstr>
      <vt:lpstr>Анализ на решението</vt:lpstr>
      <vt:lpstr>PowerPoint Presentation</vt:lpstr>
      <vt:lpstr>PowerPoint Presentation</vt:lpstr>
      <vt:lpstr>PowerPoint Presentation</vt:lpstr>
      <vt:lpstr>Анализ на решението</vt:lpstr>
      <vt:lpstr>PowerPoint Presentation</vt:lpstr>
      <vt:lpstr>Дизайн XML схема</vt:lpstr>
      <vt:lpstr>Дизайн XSLT stylesheet</vt:lpstr>
      <vt:lpstr>Дизайн CSS stylesheet</vt:lpstr>
      <vt:lpstr>Дизайн CSS stylesheet</vt:lpstr>
      <vt:lpstr>Тестване по рецепти</vt:lpstr>
      <vt:lpstr>Тестване</vt:lpstr>
      <vt:lpstr>Заключение и бъдещо развитие</vt:lpstr>
      <vt:lpstr>Разпределение на работата и източници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Сборник с готварски рецепти - 2</dc:title>
  <dc:creator>Irina  Hristova</dc:creator>
  <cp:lastModifiedBy>Irina  Hristova</cp:lastModifiedBy>
  <cp:revision>3</cp:revision>
  <dcterms:created xsi:type="dcterms:W3CDTF">2022-01-10T16:12:14Z</dcterms:created>
  <dcterms:modified xsi:type="dcterms:W3CDTF">2022-01-11T18:39:10Z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